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69" r:id="rId5"/>
    <p:sldId id="270" r:id="rId6"/>
    <p:sldId id="271" r:id="rId7"/>
    <p:sldId id="261" r:id="rId8"/>
    <p:sldId id="272" r:id="rId9"/>
    <p:sldId id="266" r:id="rId10"/>
    <p:sldId id="265" r:id="rId11"/>
    <p:sldId id="264" r:id="rId12"/>
    <p:sldId id="268" r:id="rId13"/>
    <p:sldId id="267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7621"/>
    <a:srgbClr val="A0B41D"/>
    <a:srgbClr val="FFEBB3"/>
    <a:srgbClr val="FFC20F"/>
    <a:srgbClr val="FF8585"/>
    <a:srgbClr val="CC0001"/>
    <a:srgbClr val="1568A2"/>
    <a:srgbClr val="D83933"/>
    <a:srgbClr val="D3853A"/>
    <a:srgbClr val="FDC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96" autoAdjust="0"/>
    <p:restoredTop sz="94660"/>
  </p:normalViewPr>
  <p:slideViewPr>
    <p:cSldViewPr snapToGrid="0">
      <p:cViewPr varScale="1">
        <p:scale>
          <a:sx n="68" d="100"/>
          <a:sy n="68" d="100"/>
        </p:scale>
        <p:origin x="5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C0B593-8309-4619-AE0E-3A0D03D61646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7BEF9-C98F-4050-AE1F-8F13680695D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0316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7A5F4-0141-4503-8231-E6F5ACDE23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67B5BD-F86E-4CCA-BA5A-303B3BAAD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AC82C7-2D6C-471C-A730-A1EB2C783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7FF4-7C0B-4D99-AC81-0A578ADD869E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380238-60FA-4F74-BD76-BF12F3604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DB65677-8F3C-4121-A18E-EF49FDF88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A06C7-FF8B-4E5C-AA67-5C056F5E2F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689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FC599-7071-4A4E-9B7B-10F66587E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93406CA-CC30-4386-8547-785CE5E26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15801F9-D7B1-4511-BC07-07F2716F4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7FF4-7C0B-4D99-AC81-0A578ADD869E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30D5EA-4686-4F21-92B9-B1A755A1E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4CCA03-3F27-4A91-B2CF-E802E2D7C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A06C7-FF8B-4E5C-AA67-5C056F5E2F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8760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5D186E-9179-428A-9EF6-AF4C8863FF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88A5F3D-0089-406B-BC0A-EA2E4D1936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1AA42C-D395-4EF2-8695-C90234976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7FF4-7C0B-4D99-AC81-0A578ADD869E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846A17-A2C9-4586-98A4-4BFA0E699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F1DC31-AE9B-4FA7-8955-798BD935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A06C7-FF8B-4E5C-AA67-5C056F5E2F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66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705D24-5CD1-4247-91DE-81DFF98D8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D173EA-3B98-4122-A565-D393C1624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B216B8-38D3-4464-9A93-553B80E02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7FF4-7C0B-4D99-AC81-0A578ADD869E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E514FE-FB79-4753-8646-D2C10C300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7FB39B-A56A-4329-9405-409826133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A06C7-FF8B-4E5C-AA67-5C056F5E2F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127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30D49-8DBA-43D3-81B4-CC127470C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F11616-391A-48F4-987F-CF7B6646F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FC5AE7-19B5-480B-B287-E64FAF7A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7FF4-7C0B-4D99-AC81-0A578ADD869E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9FBD0F-48A0-4E62-A71E-C4E3C0567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D0CA6B-722C-4426-9D49-9DDBDD0A1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A06C7-FF8B-4E5C-AA67-5C056F5E2F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250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FC8004-331C-4BC1-ACE1-F9642021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450D51-4DD4-4BAF-9832-82551B7CD7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E5BA665-3BD8-459A-AD02-B41EEE993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B2D5FF-79C6-4604-8F9B-0AFDA6FB0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7FF4-7C0B-4D99-AC81-0A578ADD869E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FFD3968-B59A-443D-8878-60187F46D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BD328A-4E67-42C4-8DE5-00D27C974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A06C7-FF8B-4E5C-AA67-5C056F5E2F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2440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0BE8A-4C97-4B53-B0D7-5C1D289DC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0FC6C7-0DF0-4A8F-ADF1-6F2FAD024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5AFF15-C4EC-4F3A-A21D-4F894B9E1D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6DFF398-3BA1-4DA8-870D-65705A3A9A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DFA3837-2842-4D50-ADA6-873CF64804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EE8B205-3F2B-44C8-A3D6-1E696DBF6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7FF4-7C0B-4D99-AC81-0A578ADD869E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4395CA9-A46E-400C-A47E-334EF3B7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505D2C9-BE61-4704-8418-776DFE37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A06C7-FF8B-4E5C-AA67-5C056F5E2F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0419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7E5678-F03A-4C9E-AB81-E328D1D4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AA606B1-C33C-433B-84AF-0071D75CC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7FF4-7C0B-4D99-AC81-0A578ADD869E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333B96-2F65-455C-8401-E8D434949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BE4CCA4-9C17-4542-8AD1-590DDCB1B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A06C7-FF8B-4E5C-AA67-5C056F5E2F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014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A574C8-AE3E-4048-A3C9-073A181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7FF4-7C0B-4D99-AC81-0A578ADD869E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C01E2C4-218A-4206-B61E-D055DCB07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EBC729-A9DE-446F-A69F-FF1A2E5CC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A06C7-FF8B-4E5C-AA67-5C056F5E2F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129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00D72B-15BD-4292-A5A2-6A2536073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CA4918-7915-448C-A301-FE4DAA309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5D9CAB0-6922-46F2-B0CB-04103A61E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DC19B2D-DBF2-4385-A1A9-62A7745DE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7FF4-7C0B-4D99-AC81-0A578ADD869E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BB4E3B-BC66-4CE0-82E3-E22A959C9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5114ADC-5610-4D70-8BFC-181193D61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A06C7-FF8B-4E5C-AA67-5C056F5E2F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2820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6AC042-0439-44E2-ADE0-DF8E29ABB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4C95DAB-877A-4D8B-AB2B-209D908617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9D69427-6AA2-4752-BEA0-56D3D4E9E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9797A3E-9BFC-4C2D-9A07-8AA797916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B7FF4-7C0B-4D99-AC81-0A578ADD869E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27926AF-D771-4585-9397-A9D0AD186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22BDFB-5EF6-4F36-A497-33AA235DE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CA06C7-FF8B-4E5C-AA67-5C056F5E2F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642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60D50DC-49A1-4E79-8389-A157B979C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687ADAD-255E-44AD-9875-C4D39DC03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C1962D-AC1A-4E15-9323-A717FB9B6A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B7FF4-7C0B-4D99-AC81-0A578ADD869E}" type="datetimeFigureOut">
              <a:rPr lang="pt-BR" smtClean="0"/>
              <a:t>02/09/2020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A30D8B-F195-460D-A01D-F07A49365C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BD6BFC-B4F1-468C-99F6-A3E2C63641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A06C7-FF8B-4E5C-AA67-5C056F5E2F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2436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43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37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8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11BB9E28-4E05-4A6B-8E79-03E945DDDD8D}"/>
              </a:ext>
            </a:extLst>
          </p:cNvPr>
          <p:cNvSpPr/>
          <p:nvPr/>
        </p:nvSpPr>
        <p:spPr>
          <a:xfrm>
            <a:off x="616226" y="318052"/>
            <a:ext cx="2156791" cy="227606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B24FFC2-29D8-4180-A3BB-7CA2BD279837}"/>
              </a:ext>
            </a:extLst>
          </p:cNvPr>
          <p:cNvSpPr/>
          <p:nvPr/>
        </p:nvSpPr>
        <p:spPr>
          <a:xfrm>
            <a:off x="3220278" y="318052"/>
            <a:ext cx="2156791" cy="2276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04BF767-6EED-4C11-A7A5-ED42042A695C}"/>
              </a:ext>
            </a:extLst>
          </p:cNvPr>
          <p:cNvSpPr/>
          <p:nvPr/>
        </p:nvSpPr>
        <p:spPr>
          <a:xfrm>
            <a:off x="6096000" y="318052"/>
            <a:ext cx="2156791" cy="227606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7068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haves-02 - Imagens PNG">
            <a:extLst>
              <a:ext uri="{FF2B5EF4-FFF2-40B4-BE49-F238E27FC236}">
                <a16:creationId xmlns:a16="http://schemas.microsoft.com/office/drawing/2014/main" id="{C7CD7852-6FC4-413E-B894-0A8C62F310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23"/>
          <a:stretch/>
        </p:blipFill>
        <p:spPr bwMode="auto">
          <a:xfrm>
            <a:off x="863032" y="3144416"/>
            <a:ext cx="865568" cy="108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s melhores imagens de Chaves - Quico PNG Alta Resolução Grátis!">
            <a:extLst>
              <a:ext uri="{FF2B5EF4-FFF2-40B4-BE49-F238E27FC236}">
                <a16:creationId xmlns:a16="http://schemas.microsoft.com/office/drawing/2014/main" id="{F9B4743E-B06D-4EB2-82B2-E09EFC00BE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26"/>
          <a:stretch/>
        </p:blipFill>
        <p:spPr bwMode="auto">
          <a:xfrm>
            <a:off x="3634627" y="2967135"/>
            <a:ext cx="829405" cy="131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Turma do Chaves - Dona Florinda PNG, Chaves PNG , clase de llaves, Klasse von Schlüsseln, Chaves' gang">
            <a:extLst>
              <a:ext uri="{FF2B5EF4-FFF2-40B4-BE49-F238E27FC236}">
                <a16:creationId xmlns:a16="http://schemas.microsoft.com/office/drawing/2014/main" id="{2FB5C1A7-4A95-431D-A12B-DBFCFD5E57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44"/>
          <a:stretch/>
        </p:blipFill>
        <p:spPr bwMode="auto">
          <a:xfrm flipH="1">
            <a:off x="9185393" y="2998597"/>
            <a:ext cx="833216" cy="126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 descr="Desenho De Melancia Fundo Transparente Clipart (#2192571) - PinClipart">
            <a:extLst>
              <a:ext uri="{FF2B5EF4-FFF2-40B4-BE49-F238E27FC236}">
                <a16:creationId xmlns:a16="http://schemas.microsoft.com/office/drawing/2014/main" id="{D4DEECC5-5F0D-4B19-9517-5BFEC4900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40" b="94297" l="10000" r="90000">
                        <a14:foregroundMark x1="46250" y1="5040" x2="58438" y2="12334"/>
                        <a14:foregroundMark x1="30312" y1="92440" x2="45000" y2="87931"/>
                        <a14:foregroundMark x1="76563" y1="91114" x2="84063" y2="94297"/>
                        <a14:foregroundMark x1="53438" y1="17374" x2="47813" y2="43767"/>
                        <a14:foregroundMark x1="53438" y1="29576" x2="79688" y2="29841"/>
                        <a14:foregroundMark x1="71250" y1="31830" x2="65000" y2="31034"/>
                        <a14:foregroundMark x1="67500" y1="38992" x2="68125" y2="37135"/>
                        <a14:backgroundMark x1="30312" y1="42440" x2="31563" y2="44032"/>
                        <a14:backgroundMark x1="20625" y1="36340" x2="33438" y2="49735"/>
                        <a14:backgroundMark x1="75938" y1="41645" x2="76563" y2="51857"/>
                        <a14:backgroundMark x1="36250" y1="29973" x2="36250" y2="29973"/>
                        <a14:backgroundMark x1="35625" y1="29310" x2="35625" y2="29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197"/>
          <a:stretch/>
        </p:blipFill>
        <p:spPr bwMode="auto">
          <a:xfrm>
            <a:off x="10498701" y="3133876"/>
            <a:ext cx="830267" cy="126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 descr="Turma do Chaves - Chiquinha PNG, Chaves PNG , clase de llaves, Klasse von Schlüsseln, Chaves' gang">
            <a:extLst>
              <a:ext uri="{FF2B5EF4-FFF2-40B4-BE49-F238E27FC236}">
                <a16:creationId xmlns:a16="http://schemas.microsoft.com/office/drawing/2014/main" id="{45F3F7AD-14C1-446E-9310-78B93C21F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16"/>
          <a:stretch/>
        </p:blipFill>
        <p:spPr bwMode="auto">
          <a:xfrm>
            <a:off x="2119633" y="3429000"/>
            <a:ext cx="1089660" cy="86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don ramon animado - Buscar con Google | Personagens chaves, Turma do  chaves, Chaves">
            <a:extLst>
              <a:ext uri="{FF2B5EF4-FFF2-40B4-BE49-F238E27FC236}">
                <a16:creationId xmlns:a16="http://schemas.microsoft.com/office/drawing/2014/main" id="{04D9F21F-F59C-46B9-93DC-F0366B3682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/>
          <a:stretch/>
        </p:blipFill>
        <p:spPr bwMode="auto">
          <a:xfrm flipH="1">
            <a:off x="6616317" y="2981238"/>
            <a:ext cx="644564" cy="131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PERSONAGENS – El Chavo Animado | Desenhos do chaves, Chaves desenho  animado, Dora a aventureira">
            <a:extLst>
              <a:ext uri="{FF2B5EF4-FFF2-40B4-BE49-F238E27FC236}">
                <a16:creationId xmlns:a16="http://schemas.microsoft.com/office/drawing/2014/main" id="{1851839E-1AC5-45F7-BD19-110033873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DF00"/>
              </a:clrFrom>
              <a:clrTo>
                <a:srgbClr val="FFDF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11"/>
          <a:stretch/>
        </p:blipFill>
        <p:spPr bwMode="auto">
          <a:xfrm>
            <a:off x="7514368" y="3144416"/>
            <a:ext cx="1394029" cy="126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 descr="37 Imagens Turma do Chaves - Senhor Barriga em PNG grátis">
            <a:extLst>
              <a:ext uri="{FF2B5EF4-FFF2-40B4-BE49-F238E27FC236}">
                <a16:creationId xmlns:a16="http://schemas.microsoft.com/office/drawing/2014/main" id="{536B7B4F-3356-45D2-9810-48F48C8325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98"/>
          <a:stretch/>
        </p:blipFill>
        <p:spPr bwMode="auto">
          <a:xfrm flipH="1">
            <a:off x="4848224" y="3750906"/>
            <a:ext cx="1145289" cy="503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haves-02 - Imagens PNG">
            <a:extLst>
              <a:ext uri="{FF2B5EF4-FFF2-40B4-BE49-F238E27FC236}">
                <a16:creationId xmlns:a16="http://schemas.microsoft.com/office/drawing/2014/main" id="{2473F63A-55D3-46B9-9D6A-EE45B31BA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32" y="896915"/>
            <a:ext cx="865568" cy="136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s melhores imagens de Chaves - Quico PNG Alta Resolução Grátis!">
            <a:extLst>
              <a:ext uri="{FF2B5EF4-FFF2-40B4-BE49-F238E27FC236}">
                <a16:creationId xmlns:a16="http://schemas.microsoft.com/office/drawing/2014/main" id="{4E7D5668-9005-4B2D-A60D-BF507459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627" y="809968"/>
            <a:ext cx="829405" cy="1505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 descr="Turma do Chaves - Dona Florinda PNG, Chaves PNG , clase de llaves, Klasse von Schlüsseln, Chaves' gang">
            <a:extLst>
              <a:ext uri="{FF2B5EF4-FFF2-40B4-BE49-F238E27FC236}">
                <a16:creationId xmlns:a16="http://schemas.microsoft.com/office/drawing/2014/main" id="{504B41C6-B031-4C39-87B6-FFA04ACDC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85393" y="824406"/>
            <a:ext cx="833216" cy="1474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m 14" descr="Desenho De Melancia Fundo Transparente Clipart (#2192571) - PinClipart">
            <a:extLst>
              <a:ext uri="{FF2B5EF4-FFF2-40B4-BE49-F238E27FC236}">
                <a16:creationId xmlns:a16="http://schemas.microsoft.com/office/drawing/2014/main" id="{52230DAE-CFE3-4DB9-8E67-69A2FF94F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40" b="94297" l="10000" r="90000">
                        <a14:foregroundMark x1="46250" y1="5040" x2="58438" y2="12334"/>
                        <a14:foregroundMark x1="30312" y1="92440" x2="45000" y2="87931"/>
                        <a14:foregroundMark x1="76563" y1="91114" x2="84063" y2="94297"/>
                        <a14:foregroundMark x1="53438" y1="17374" x2="47813" y2="43767"/>
                        <a14:foregroundMark x1="53438" y1="29576" x2="79688" y2="29841"/>
                        <a14:foregroundMark x1="71250" y1="31830" x2="65000" y2="31034"/>
                        <a14:foregroundMark x1="67500" y1="38992" x2="68125" y2="37135"/>
                        <a14:backgroundMark x1="30312" y1="42440" x2="31563" y2="44032"/>
                        <a14:backgroundMark x1="20625" y1="36340" x2="33438" y2="49735"/>
                        <a14:backgroundMark x1="75938" y1="41645" x2="76563" y2="51857"/>
                        <a14:backgroundMark x1="36250" y1="29973" x2="36250" y2="29973"/>
                        <a14:backgroundMark x1="35625" y1="29310" x2="35625" y2="29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8701" y="476113"/>
            <a:ext cx="830267" cy="195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 descr="Turma do Chaves - Chiquinha PNG, Chaves PNG , clase de llaves, Klasse von Schlüsseln, Chaves' gang">
            <a:extLst>
              <a:ext uri="{FF2B5EF4-FFF2-40B4-BE49-F238E27FC236}">
                <a16:creationId xmlns:a16="http://schemas.microsoft.com/office/drawing/2014/main" id="{6217289B-1A2F-438D-8139-9524AAF7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633" y="801048"/>
            <a:ext cx="1089660" cy="1525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m 16" descr="don ramon animado - Buscar con Google | Personagens chaves, Turma do  chaves, Chaves">
            <a:extLst>
              <a:ext uri="{FF2B5EF4-FFF2-40B4-BE49-F238E27FC236}">
                <a16:creationId xmlns:a16="http://schemas.microsoft.com/office/drawing/2014/main" id="{53AB6D1D-B723-4449-8703-C2DB5A625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"/>
          <a:stretch/>
        </p:blipFill>
        <p:spPr bwMode="auto">
          <a:xfrm flipH="1">
            <a:off x="6616317" y="836047"/>
            <a:ext cx="644564" cy="149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Imagem 17" descr="PERSONAGENS – El Chavo Animado | Desenhos do chaves, Chaves desenho  animado, Dora a aventureira">
            <a:extLst>
              <a:ext uri="{FF2B5EF4-FFF2-40B4-BE49-F238E27FC236}">
                <a16:creationId xmlns:a16="http://schemas.microsoft.com/office/drawing/2014/main" id="{26A0BFAB-D5FD-41C6-9D17-283E5F2C3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DF00"/>
              </a:clrFrom>
              <a:clrTo>
                <a:srgbClr val="FFDF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368" y="766055"/>
            <a:ext cx="1394029" cy="167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 descr="37 Imagens Turma do Chaves - Senhor Barriga em PNG grátis">
            <a:extLst>
              <a:ext uri="{FF2B5EF4-FFF2-40B4-BE49-F238E27FC236}">
                <a16:creationId xmlns:a16="http://schemas.microsoft.com/office/drawing/2014/main" id="{33D9669E-E538-4B87-84A1-E4B6A2E6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48225" y="843297"/>
            <a:ext cx="1145289" cy="144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chaves-02 - Imagens PNG">
            <a:extLst>
              <a:ext uri="{FF2B5EF4-FFF2-40B4-BE49-F238E27FC236}">
                <a16:creationId xmlns:a16="http://schemas.microsoft.com/office/drawing/2014/main" id="{2473F63A-55D3-46B9-9D6A-EE45B31BA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702" y="4836009"/>
            <a:ext cx="848391" cy="137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As melhores imagens de Chaves - Quico PNG Alta Resolução Grátis!">
            <a:extLst>
              <a:ext uri="{FF2B5EF4-FFF2-40B4-BE49-F238E27FC236}">
                <a16:creationId xmlns:a16="http://schemas.microsoft.com/office/drawing/2014/main" id="{4E7D5668-9005-4B2D-A60D-BF5074590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500" y="4741442"/>
            <a:ext cx="826532" cy="152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m 21" descr="Turma do Chaves - Dona Florinda PNG, Chaves PNG , clase de llaves, Klasse von Schlüsseln, Chaves' gang">
            <a:extLst>
              <a:ext uri="{FF2B5EF4-FFF2-40B4-BE49-F238E27FC236}">
                <a16:creationId xmlns:a16="http://schemas.microsoft.com/office/drawing/2014/main" id="{504B41C6-B031-4C39-87B6-FFA04ACDC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45260" y="4763500"/>
            <a:ext cx="830342" cy="148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 descr="Desenho De Melancia Fundo Transparente Clipart (#2192571) - PinClipart">
            <a:extLst>
              <a:ext uri="{FF2B5EF4-FFF2-40B4-BE49-F238E27FC236}">
                <a16:creationId xmlns:a16="http://schemas.microsoft.com/office/drawing/2014/main" id="{52230DAE-CFE3-4DB9-8E67-69A2FF94F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040" b="94297" l="10000" r="90000">
                        <a14:foregroundMark x1="46250" y1="5040" x2="58438" y2="12334"/>
                        <a14:foregroundMark x1="30312" y1="92440" x2="45000" y2="87931"/>
                        <a14:foregroundMark x1="76563" y1="91114" x2="84063" y2="94297"/>
                        <a14:foregroundMark x1="53438" y1="17374" x2="47813" y2="43767"/>
                        <a14:foregroundMark x1="53438" y1="29576" x2="79688" y2="29841"/>
                        <a14:foregroundMark x1="71250" y1="31830" x2="65000" y2="31034"/>
                        <a14:foregroundMark x1="67500" y1="38992" x2="68125" y2="37135"/>
                        <a14:backgroundMark x1="30312" y1="42440" x2="31563" y2="44032"/>
                        <a14:backgroundMark x1="20625" y1="36340" x2="33438" y2="49735"/>
                        <a14:backgroundMark x1="75938" y1="41645" x2="76563" y2="51857"/>
                        <a14:backgroundMark x1="36250" y1="29973" x2="36250" y2="29973"/>
                        <a14:backgroundMark x1="35625" y1="29310" x2="35625" y2="29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391" y="4413295"/>
            <a:ext cx="831204" cy="1960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 descr="Turma do Chaves - Chiquinha PNG, Chaves PNG , clase de llaves, Klasse von Schlüsseln, Chaves' gang">
            <a:extLst>
              <a:ext uri="{FF2B5EF4-FFF2-40B4-BE49-F238E27FC236}">
                <a16:creationId xmlns:a16="http://schemas.microsoft.com/office/drawing/2014/main" id="{6217289B-1A2F-438D-8139-9524AAF73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936" y="4738237"/>
            <a:ext cx="1082009" cy="152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Imagem 24" descr="don ramon animado - Buscar con Google | Personagens chaves, Turma do  chaves, Chaves">
            <a:extLst>
              <a:ext uri="{FF2B5EF4-FFF2-40B4-BE49-F238E27FC236}">
                <a16:creationId xmlns:a16="http://schemas.microsoft.com/office/drawing/2014/main" id="{53AB6D1D-B723-4449-8703-C2DB5A6258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"/>
          <a:stretch/>
        </p:blipFill>
        <p:spPr bwMode="auto">
          <a:xfrm flipH="1">
            <a:off x="6601012" y="4769426"/>
            <a:ext cx="635976" cy="150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Imagem 25" descr="PERSONAGENS – El Chavo Animado | Desenhos do chaves, Chaves desenho  animado, Dora a aventureira">
            <a:extLst>
              <a:ext uri="{FF2B5EF4-FFF2-40B4-BE49-F238E27FC236}">
                <a16:creationId xmlns:a16="http://schemas.microsoft.com/office/drawing/2014/main" id="{26A0BFAB-D5FD-41C6-9D17-283E5F2C3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DF00"/>
              </a:clrFrom>
              <a:clrTo>
                <a:srgbClr val="FFDF00">
                  <a:alpha val="0"/>
                </a:srgbClr>
              </a:clrTo>
            </a:clrChange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760" y="4703244"/>
            <a:ext cx="1390187" cy="168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m 26" descr="37 Imagens Turma do Chaves - Senhor Barriga em PNG grátis">
            <a:extLst>
              <a:ext uri="{FF2B5EF4-FFF2-40B4-BE49-F238E27FC236}">
                <a16:creationId xmlns:a16="http://schemas.microsoft.com/office/drawing/2014/main" id="{33D9669E-E538-4B87-84A1-E4B6A2E65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43447" y="4782391"/>
            <a:ext cx="1135732" cy="145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98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Evolução das Marcas e Logotipos – McDonald's | Portal do Marketing Net">
            <a:extLst>
              <a:ext uri="{FF2B5EF4-FFF2-40B4-BE49-F238E27FC236}">
                <a16:creationId xmlns:a16="http://schemas.microsoft.com/office/drawing/2014/main" id="{E512537F-3326-4430-AA30-8802C15B4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560" y="182218"/>
            <a:ext cx="19812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A20D09F-EB4D-4F51-A3DE-EAD28329F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710" y="476142"/>
            <a:ext cx="1707576" cy="1153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 Google tem novo logótipo - Logotipo.pt">
            <a:extLst>
              <a:ext uri="{FF2B5EF4-FFF2-40B4-BE49-F238E27FC236}">
                <a16:creationId xmlns:a16="http://schemas.microsoft.com/office/drawing/2014/main" id="{6D560325-2E12-47FC-944F-E53A88877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8087" y="140442"/>
            <a:ext cx="2497060" cy="2384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8" descr="encrypted-tbn3.gstatic.com/images?q=tbn:ANd9GcQ...">
            <a:extLst>
              <a:ext uri="{FF2B5EF4-FFF2-40B4-BE49-F238E27FC236}">
                <a16:creationId xmlns:a16="http://schemas.microsoft.com/office/drawing/2014/main" id="{468FD4CB-D895-41F2-8319-3C6C9A236D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3599" y1="32655" x2="33235" y2="34131"/>
                        <a14:foregroundMark x1="33459" y1="33222" x2="33573" y2="32758"/>
                        <a14:foregroundMark x1="58845" y1="34065" x2="58854" y2="34236"/>
                        <a14:backgroundMark x1="28958" y1="39375" x2="27083" y2="31806"/>
                        <a14:backgroundMark x1="27083" y1="31806" x2="26979" y2="31736"/>
                        <a14:backgroundMark x1="11875" y1="39444" x2="25938" y2="38889"/>
                        <a14:backgroundMark x1="25938" y1="38889" x2="37396" y2="34861"/>
                        <a14:backgroundMark x1="37396" y1="34861" x2="40833" y2="32431"/>
                        <a14:backgroundMark x1="30521" y1="36319" x2="20313" y2="37847"/>
                        <a14:backgroundMark x1="26771" y1="36597" x2="32917" y2="32153"/>
                        <a14:backgroundMark x1="27187" y1="40625" x2="15417" y2="39514"/>
                        <a14:backgroundMark x1="15417" y1="39514" x2="12812" y2="40625"/>
                        <a14:backgroundMark x1="15104" y1="42083" x2="23229" y2="41042"/>
                        <a14:backgroundMark x1="29583" y1="40486" x2="29688" y2="35903"/>
                        <a14:backgroundMark x1="28229" y1="40694" x2="27500" y2="35556"/>
                        <a14:backgroundMark x1="29792" y1="38958" x2="22083" y2="39236"/>
                        <a14:backgroundMark x1="24063" y1="37153" x2="22500" y2="34167"/>
                        <a14:backgroundMark x1="28646" y1="36944" x2="27396" y2="32639"/>
                        <a14:backgroundMark x1="25938" y1="38194" x2="21667" y2="34375"/>
                        <a14:backgroundMark x1="24688" y1="37153" x2="28125" y2="33681"/>
                        <a14:backgroundMark x1="26875" y1="40556" x2="28542" y2="38681"/>
                        <a14:backgroundMark x1="29271" y1="35694" x2="26875" y2="33611"/>
                        <a14:backgroundMark x1="28646" y1="35347" x2="38333" y2="29722"/>
                        <a14:backgroundMark x1="38333" y1="29722" x2="41667" y2="25833"/>
                        <a14:backgroundMark x1="43750" y1="28264" x2="16458" y2="32292"/>
                        <a14:backgroundMark x1="28646" y1="33403" x2="36042" y2="28681"/>
                        <a14:backgroundMark x1="33229" y1="32222" x2="34583" y2="29653"/>
                        <a14:backgroundMark x1="32292" y1="36111" x2="33125" y2="31944"/>
                        <a14:backgroundMark x1="33854" y1="35139" x2="31875" y2="30139"/>
                        <a14:backgroundMark x1="33854" y1="35208" x2="34167" y2="31042"/>
                        <a14:backgroundMark x1="33229" y1="35417" x2="33021" y2="31458"/>
                        <a14:backgroundMark x1="33021" y1="35208" x2="34479" y2="30069"/>
                        <a14:backgroundMark x1="33333" y1="34653" x2="33438" y2="30972"/>
                        <a14:backgroundMark x1="32604" y1="35764" x2="34479" y2="33472"/>
                        <a14:backgroundMark x1="35625" y1="34514" x2="41563" y2="29236"/>
                        <a14:backgroundMark x1="33333" y1="34167" x2="32083" y2="35556"/>
                        <a14:backgroundMark x1="23438" y1="47292" x2="20208" y2="52083"/>
                        <a14:backgroundMark x1="20208" y1="52014" x2="19688" y2="49028"/>
                        <a14:backgroundMark x1="20313" y1="50069" x2="20313" y2="49167"/>
                        <a14:backgroundMark x1="20625" y1="48611" x2="19688" y2="50556"/>
                        <a14:backgroundMark x1="25729" y1="58125" x2="2396" y2="60278"/>
                        <a14:backgroundMark x1="28229" y1="58681" x2="18021" y2="58472"/>
                        <a14:backgroundMark x1="30833" y1="58472" x2="30833" y2="58472"/>
                        <a14:backgroundMark x1="35208" y1="62153" x2="18021" y2="73125"/>
                        <a14:backgroundMark x1="28021" y1="65417" x2="16042" y2="68819"/>
                        <a14:backgroundMark x1="31771" y1="65139" x2="39063" y2="72708"/>
                        <a14:backgroundMark x1="31563" y1="66944" x2="31563" y2="72569"/>
                        <a14:backgroundMark x1="33958" y1="64792" x2="33750" y2="68542"/>
                        <a14:backgroundMark x1="34271" y1="69722" x2="34896" y2="71736"/>
                        <a14:backgroundMark x1="37083" y1="65278" x2="43229" y2="73750"/>
                        <a14:backgroundMark x1="35625" y1="66111" x2="36667" y2="70486"/>
                        <a14:backgroundMark x1="53333" y1="74306" x2="70938" y2="64653"/>
                        <a14:backgroundMark x1="70938" y1="64653" x2="82396" y2="63958"/>
                        <a14:backgroundMark x1="82396" y1="63958" x2="84792" y2="64444"/>
                        <a14:backgroundMark x1="75000" y1="64653" x2="70000" y2="71944"/>
                        <a14:backgroundMark x1="70000" y1="71944" x2="70417" y2="73472"/>
                        <a14:backgroundMark x1="73125" y1="64653" x2="69479" y2="72361"/>
                        <a14:backgroundMark x1="69479" y1="72361" x2="69479" y2="72847"/>
                        <a14:backgroundMark x1="71979" y1="64375" x2="66146" y2="72014"/>
                        <a14:backgroundMark x1="66146" y1="72014" x2="66146" y2="72500"/>
                        <a14:backgroundMark x1="70313" y1="63958" x2="60313" y2="67708"/>
                        <a14:backgroundMark x1="60313" y1="67708" x2="60208" y2="72917"/>
                        <a14:backgroundMark x1="52917" y1="73403" x2="61771" y2="67708"/>
                        <a14:backgroundMark x1="59479" y1="70694" x2="65104" y2="66528"/>
                        <a14:backgroundMark x1="64896" y1="71806" x2="63854" y2="67361"/>
                        <a14:backgroundMark x1="65000" y1="70625" x2="64479" y2="65903"/>
                        <a14:backgroundMark x1="64271" y1="72222" x2="63229" y2="67569"/>
                        <a14:backgroundMark x1="62604" y1="67014" x2="65208" y2="70833"/>
                        <a14:backgroundMark x1="64167" y1="64861" x2="69167" y2="62639"/>
                        <a14:backgroundMark x1="67813" y1="63472" x2="66563" y2="62014"/>
                        <a14:backgroundMark x1="66875" y1="62153" x2="65833" y2="64792"/>
                        <a14:backgroundMark x1="71250" y1="57847" x2="84063" y2="58681"/>
                        <a14:backgroundMark x1="77188" y1="56944" x2="78333" y2="58264"/>
                        <a14:backgroundMark x1="75938" y1="53264" x2="76875" y2="53125"/>
                        <a14:backgroundMark x1="79896" y1="52847" x2="81875" y2="53194"/>
                        <a14:backgroundMark x1="82083" y1="53264" x2="80729" y2="51806"/>
                        <a14:backgroundMark x1="75313" y1="53611" x2="75313" y2="53611"/>
                        <a14:backgroundMark x1="75208" y1="53611" x2="75938" y2="53750"/>
                        <a14:backgroundMark x1="79583" y1="50278" x2="79688" y2="50347"/>
                        <a14:backgroundMark x1="54271" y1="27014" x2="88125" y2="43958"/>
                        <a14:backgroundMark x1="86979" y1="43889" x2="75104" y2="43472"/>
                        <a14:backgroundMark x1="75104" y1="43472" x2="55833" y2="27431"/>
                        <a14:backgroundMark x1="52396" y1="27500" x2="64688" y2="32569"/>
                        <a14:backgroundMark x1="55417" y1="29444" x2="67188" y2="38958"/>
                        <a14:backgroundMark x1="66563" y1="38264" x2="73750" y2="44236"/>
                        <a14:backgroundMark x1="73750" y1="44236" x2="73750" y2="44306"/>
                        <a14:backgroundMark x1="74792" y1="44306" x2="79688" y2="36250"/>
                        <a14:backgroundMark x1="79688" y1="36250" x2="79792" y2="36111"/>
                        <a14:backgroundMark x1="76458" y1="44861" x2="81667" y2="37569"/>
                        <a14:backgroundMark x1="82708" y1="42431" x2="65729" y2="33611"/>
                        <a14:backgroundMark x1="63333" y1="32569" x2="77604" y2="40903"/>
                        <a14:backgroundMark x1="76667" y1="41875" x2="70625" y2="37500"/>
                        <a14:backgroundMark x1="68125" y1="37708" x2="77083" y2="42847"/>
                        <a14:backgroundMark x1="77083" y1="42847" x2="77708" y2="42847"/>
                        <a14:backgroundMark x1="76667" y1="45000" x2="81250" y2="39236"/>
                        <a14:backgroundMark x1="79583" y1="43542" x2="79167" y2="38333"/>
                        <a14:backgroundMark x1="84063" y1="42153" x2="77188" y2="42431"/>
                        <a14:backgroundMark x1="76771" y1="44444" x2="76563" y2="41389"/>
                        <a14:backgroundMark x1="77813" y1="42292" x2="76042" y2="41250"/>
                        <a14:backgroundMark x1="78750" y1="43958" x2="74896" y2="43333"/>
                        <a14:backgroundMark x1="78958" y1="39097" x2="68542" y2="30069"/>
                        <a14:backgroundMark x1="69583" y1="32778" x2="75833" y2="38333"/>
                        <a14:backgroundMark x1="75000" y1="38472" x2="77917" y2="34097"/>
                        <a14:backgroundMark x1="78125" y1="34375" x2="77708" y2="38472"/>
                        <a14:backgroundMark x1="75417" y1="36597" x2="75833" y2="33681"/>
                        <a14:backgroundMark x1="76563" y1="36042" x2="74167" y2="32847"/>
                        <a14:backgroundMark x1="73646" y1="34722" x2="79479" y2="37569"/>
                        <a14:backgroundMark x1="77188" y1="36181" x2="62083" y2="27500"/>
                        <a14:backgroundMark x1="60833" y1="27361" x2="71354" y2="3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2" t="24175" r="4614" b="25357"/>
          <a:stretch/>
        </p:blipFill>
        <p:spPr bwMode="auto">
          <a:xfrm>
            <a:off x="349240" y="1053080"/>
            <a:ext cx="2401639" cy="200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chaves-02 - Imagens PNG">
            <a:extLst>
              <a:ext uri="{FF2B5EF4-FFF2-40B4-BE49-F238E27FC236}">
                <a16:creationId xmlns:a16="http://schemas.microsoft.com/office/drawing/2014/main" id="{2DD796AD-3006-4FCE-8F91-0357F73A6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67" y="3018700"/>
            <a:ext cx="1996631" cy="318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E367C8B8-A71C-4B03-A95F-DED8E90E2DB8}"/>
              </a:ext>
            </a:extLst>
          </p:cNvPr>
          <p:cNvSpPr/>
          <p:nvPr/>
        </p:nvSpPr>
        <p:spPr>
          <a:xfrm>
            <a:off x="5541275" y="3170185"/>
            <a:ext cx="1292087" cy="1292087"/>
          </a:xfrm>
          <a:prstGeom prst="ellipse">
            <a:avLst/>
          </a:prstGeom>
          <a:solidFill>
            <a:srgbClr val="A0B4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160 180 29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9F1684F-098F-49F1-B4D3-ECD27686BC8F}"/>
              </a:ext>
            </a:extLst>
          </p:cNvPr>
          <p:cNvSpPr/>
          <p:nvPr/>
        </p:nvSpPr>
        <p:spPr>
          <a:xfrm>
            <a:off x="7231391" y="3170185"/>
            <a:ext cx="1292087" cy="1292087"/>
          </a:xfrm>
          <a:prstGeom prst="ellipse">
            <a:avLst/>
          </a:prstGeom>
          <a:solidFill>
            <a:srgbClr val="3276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50 118 33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462EFC3D-4019-440D-BF16-220A950CCB11}"/>
              </a:ext>
            </a:extLst>
          </p:cNvPr>
          <p:cNvSpPr/>
          <p:nvPr/>
        </p:nvSpPr>
        <p:spPr>
          <a:xfrm>
            <a:off x="9002999" y="3279913"/>
            <a:ext cx="1292087" cy="1292087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2239B8FE-CAE8-4BB5-B29A-9E8807A3E26E}"/>
              </a:ext>
            </a:extLst>
          </p:cNvPr>
          <p:cNvSpPr/>
          <p:nvPr/>
        </p:nvSpPr>
        <p:spPr>
          <a:xfrm>
            <a:off x="9002999" y="4911785"/>
            <a:ext cx="1292087" cy="1292087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6A52C50-90B4-49FD-89CE-D7907ACEF159}"/>
              </a:ext>
            </a:extLst>
          </p:cNvPr>
          <p:cNvSpPr/>
          <p:nvPr/>
        </p:nvSpPr>
        <p:spPr>
          <a:xfrm>
            <a:off x="7270574" y="4911785"/>
            <a:ext cx="1292087" cy="1292087"/>
          </a:xfrm>
          <a:prstGeom prst="ellipse">
            <a:avLst/>
          </a:prstGeom>
          <a:solidFill>
            <a:srgbClr val="FFEB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C902A95-0293-439C-BE8E-4D4F25262582}"/>
              </a:ext>
            </a:extLst>
          </p:cNvPr>
          <p:cNvSpPr/>
          <p:nvPr/>
        </p:nvSpPr>
        <p:spPr>
          <a:xfrm>
            <a:off x="5496656" y="4911785"/>
            <a:ext cx="1292087" cy="1292087"/>
          </a:xfrm>
          <a:prstGeom prst="ellipse">
            <a:avLst/>
          </a:prstGeom>
          <a:solidFill>
            <a:srgbClr val="FF858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3918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5 - Colunistas - Zapping - Cristina Padiglione - Multishow encerra estoque  cronológico de 'Chaves' e 'Chapolin' - 02/03/2019">
            <a:extLst>
              <a:ext uri="{FF2B5EF4-FFF2-40B4-BE49-F238E27FC236}">
                <a16:creationId xmlns:a16="http://schemas.microsoft.com/office/drawing/2014/main" id="{0C417FD3-2B24-42FB-A593-F7D6CF07F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0165" y="1452245"/>
            <a:ext cx="73152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entro de mesa chaves no barril | Aniversario do chaves, Decoração chaves,  Festa chaves">
            <a:extLst>
              <a:ext uri="{FF2B5EF4-FFF2-40B4-BE49-F238E27FC236}">
                <a16:creationId xmlns:a16="http://schemas.microsoft.com/office/drawing/2014/main" id="{D2F4CD68-3149-4CB5-BD12-1021011E6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83" b="94483" l="4598" r="94828">
                        <a14:foregroundMark x1="35057" y1="8966" x2="51724" y2="4828"/>
                        <a14:foregroundMark x1="51724" y1="4828" x2="56322" y2="4483"/>
                        <a14:foregroundMark x1="51149" y1="17931" x2="58046" y2="24828"/>
                        <a14:foregroundMark x1="56322" y1="17931" x2="59770" y2="22759"/>
                        <a14:foregroundMark x1="71839" y1="17931" x2="71264" y2="22759"/>
                        <a14:foregroundMark x1="71264" y1="22759" x2="68391" y2="26552"/>
                        <a14:foregroundMark x1="38506" y1="30000" x2="45977" y2="40000"/>
                        <a14:foregroundMark x1="45977" y1="40000" x2="45402" y2="47586"/>
                        <a14:foregroundMark x1="61494" y1="34138" x2="64368" y2="45517"/>
                        <a14:foregroundMark x1="43103" y1="59655" x2="46552" y2="43793"/>
                        <a14:foregroundMark x1="65517" y1="59310" x2="42529" y2="44138"/>
                        <a14:foregroundMark x1="42529" y1="44138" x2="41954" y2="44138"/>
                        <a14:foregroundMark x1="38506" y1="58966" x2="53448" y2="47931"/>
                        <a14:foregroundMark x1="53448" y1="47931" x2="54023" y2="44138"/>
                        <a14:foregroundMark x1="47126" y1="58621" x2="40230" y2="53103"/>
                        <a14:foregroundMark x1="60345" y1="59310" x2="46552" y2="57931"/>
                        <a14:foregroundMark x1="63218" y1="51034" x2="63218" y2="52414"/>
                        <a14:foregroundMark x1="90230" y1="41379" x2="94828" y2="43793"/>
                        <a14:foregroundMark x1="5172" y1="44828" x2="8621" y2="42759"/>
                        <a14:foregroundMark x1="33908" y1="37931" x2="37931" y2="40690"/>
                        <a14:foregroundMark x1="35057" y1="35517" x2="38506" y2="40345"/>
                        <a14:foregroundMark x1="38506" y1="40345" x2="38506" y2="40345"/>
                        <a14:foregroundMark x1="31034" y1="45517" x2="32759" y2="43103"/>
                        <a14:foregroundMark x1="30460" y1="91379" x2="57471" y2="94483"/>
                        <a14:foregroundMark x1="57471" y1="94483" x2="76437" y2="90345"/>
                        <a14:foregroundMark x1="58621" y1="48621" x2="58046" y2="53103"/>
                        <a14:foregroundMark x1="58046" y1="53103" x2="58046" y2="53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68" y="497840"/>
            <a:ext cx="865632" cy="144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entro de mesa chaves no barril | Aniversario do chaves, Decoração chaves,  Festa chaves">
            <a:extLst>
              <a:ext uri="{FF2B5EF4-FFF2-40B4-BE49-F238E27FC236}">
                <a16:creationId xmlns:a16="http://schemas.microsoft.com/office/drawing/2014/main" id="{E41CC1BF-17CF-4738-B474-DC66D9CEC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83" b="94483" l="4598" r="94828">
                        <a14:foregroundMark x1="35057" y1="8966" x2="51724" y2="4828"/>
                        <a14:foregroundMark x1="51724" y1="4828" x2="56322" y2="4483"/>
                        <a14:foregroundMark x1="51149" y1="17931" x2="58046" y2="24828"/>
                        <a14:foregroundMark x1="56322" y1="17931" x2="59770" y2="22759"/>
                        <a14:foregroundMark x1="71839" y1="17931" x2="71264" y2="22759"/>
                        <a14:foregroundMark x1="71264" y1="22759" x2="68391" y2="26552"/>
                        <a14:foregroundMark x1="38506" y1="30000" x2="45977" y2="40000"/>
                        <a14:foregroundMark x1="45977" y1="40000" x2="45402" y2="47586"/>
                        <a14:foregroundMark x1="61494" y1="34138" x2="64368" y2="45517"/>
                        <a14:foregroundMark x1="43103" y1="59655" x2="46552" y2="43793"/>
                        <a14:foregroundMark x1="65517" y1="59310" x2="42529" y2="44138"/>
                        <a14:foregroundMark x1="42529" y1="44138" x2="41954" y2="44138"/>
                        <a14:foregroundMark x1="38506" y1="58966" x2="53448" y2="47931"/>
                        <a14:foregroundMark x1="53448" y1="47931" x2="54023" y2="44138"/>
                        <a14:foregroundMark x1="47126" y1="58621" x2="40230" y2="53103"/>
                        <a14:foregroundMark x1="60345" y1="59310" x2="46552" y2="57931"/>
                        <a14:foregroundMark x1="63218" y1="51034" x2="63218" y2="52414"/>
                        <a14:foregroundMark x1="90230" y1="41379" x2="94828" y2="43793"/>
                        <a14:foregroundMark x1="5172" y1="44828" x2="8621" y2="42759"/>
                        <a14:foregroundMark x1="33908" y1="37931" x2="37931" y2="40690"/>
                        <a14:foregroundMark x1="35057" y1="35517" x2="38506" y2="40345"/>
                        <a14:foregroundMark x1="38506" y1="40345" x2="38506" y2="40345"/>
                        <a14:foregroundMark x1="31034" y1="45517" x2="32759" y2="43103"/>
                        <a14:foregroundMark x1="30460" y1="91379" x2="57471" y2="94483"/>
                        <a14:foregroundMark x1="57471" y1="94483" x2="76437" y2="90345"/>
                        <a14:foregroundMark x1="58621" y1="48621" x2="58046" y2="53103"/>
                        <a14:foregroundMark x1="58046" y1="53103" x2="58046" y2="53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30" y="808779"/>
            <a:ext cx="3330829" cy="555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270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encrypted-tbn3.gstatic.com/images?q=tbn:ANd9GcQ...">
            <a:extLst>
              <a:ext uri="{FF2B5EF4-FFF2-40B4-BE49-F238E27FC236}">
                <a16:creationId xmlns:a16="http://schemas.microsoft.com/office/drawing/2014/main" id="{544C5B5C-AF16-4A54-8E62-45147794F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599" y1="32655" x2="33235" y2="34131"/>
                        <a14:foregroundMark x1="33459" y1="33222" x2="33573" y2="32758"/>
                        <a14:foregroundMark x1="58845" y1="34065" x2="58854" y2="34236"/>
                        <a14:backgroundMark x1="28958" y1="39375" x2="27083" y2="31806"/>
                        <a14:backgroundMark x1="27083" y1="31806" x2="26979" y2="31736"/>
                        <a14:backgroundMark x1="11875" y1="39444" x2="25938" y2="38889"/>
                        <a14:backgroundMark x1="25938" y1="38889" x2="37396" y2="34861"/>
                        <a14:backgroundMark x1="37396" y1="34861" x2="40833" y2="32431"/>
                        <a14:backgroundMark x1="30521" y1="36319" x2="20313" y2="37847"/>
                        <a14:backgroundMark x1="26771" y1="36597" x2="32917" y2="32153"/>
                        <a14:backgroundMark x1="27187" y1="40625" x2="15417" y2="39514"/>
                        <a14:backgroundMark x1="15417" y1="39514" x2="12812" y2="40625"/>
                        <a14:backgroundMark x1="15104" y1="42083" x2="23229" y2="41042"/>
                        <a14:backgroundMark x1="29583" y1="40486" x2="29688" y2="35903"/>
                        <a14:backgroundMark x1="28229" y1="40694" x2="27500" y2="35556"/>
                        <a14:backgroundMark x1="29792" y1="38958" x2="22083" y2="39236"/>
                        <a14:backgroundMark x1="24063" y1="37153" x2="22500" y2="34167"/>
                        <a14:backgroundMark x1="28646" y1="36944" x2="27396" y2="32639"/>
                        <a14:backgroundMark x1="25938" y1="38194" x2="21667" y2="34375"/>
                        <a14:backgroundMark x1="24688" y1="37153" x2="28125" y2="33681"/>
                        <a14:backgroundMark x1="26875" y1="40556" x2="28542" y2="38681"/>
                        <a14:backgroundMark x1="29271" y1="35694" x2="26875" y2="33611"/>
                        <a14:backgroundMark x1="28646" y1="35347" x2="38333" y2="29722"/>
                        <a14:backgroundMark x1="38333" y1="29722" x2="41667" y2="25833"/>
                        <a14:backgroundMark x1="43750" y1="28264" x2="16458" y2="32292"/>
                        <a14:backgroundMark x1="28646" y1="33403" x2="36042" y2="28681"/>
                        <a14:backgroundMark x1="33229" y1="32222" x2="34583" y2="29653"/>
                        <a14:backgroundMark x1="32292" y1="36111" x2="33125" y2="31944"/>
                        <a14:backgroundMark x1="33854" y1="35139" x2="31875" y2="30139"/>
                        <a14:backgroundMark x1="33854" y1="35208" x2="34167" y2="31042"/>
                        <a14:backgroundMark x1="33229" y1="35417" x2="33021" y2="31458"/>
                        <a14:backgroundMark x1="33021" y1="35208" x2="34479" y2="30069"/>
                        <a14:backgroundMark x1="33333" y1="34653" x2="33438" y2="30972"/>
                        <a14:backgroundMark x1="32604" y1="35764" x2="34479" y2="33472"/>
                        <a14:backgroundMark x1="35625" y1="34514" x2="41563" y2="29236"/>
                        <a14:backgroundMark x1="33333" y1="34167" x2="32083" y2="35556"/>
                        <a14:backgroundMark x1="23438" y1="47292" x2="20208" y2="52083"/>
                        <a14:backgroundMark x1="20208" y1="52014" x2="19688" y2="49028"/>
                        <a14:backgroundMark x1="20313" y1="50069" x2="20313" y2="49167"/>
                        <a14:backgroundMark x1="20625" y1="48611" x2="19688" y2="50556"/>
                        <a14:backgroundMark x1="25729" y1="58125" x2="2396" y2="60278"/>
                        <a14:backgroundMark x1="28229" y1="58681" x2="18021" y2="58472"/>
                        <a14:backgroundMark x1="30833" y1="58472" x2="30833" y2="58472"/>
                        <a14:backgroundMark x1="35208" y1="62153" x2="18021" y2="73125"/>
                        <a14:backgroundMark x1="28021" y1="65417" x2="16042" y2="68819"/>
                        <a14:backgroundMark x1="31771" y1="65139" x2="39063" y2="72708"/>
                        <a14:backgroundMark x1="31563" y1="66944" x2="31563" y2="72569"/>
                        <a14:backgroundMark x1="33958" y1="64792" x2="33750" y2="68542"/>
                        <a14:backgroundMark x1="34271" y1="69722" x2="34896" y2="71736"/>
                        <a14:backgroundMark x1="37083" y1="65278" x2="43229" y2="73750"/>
                        <a14:backgroundMark x1="35625" y1="66111" x2="36667" y2="70486"/>
                        <a14:backgroundMark x1="53333" y1="74306" x2="70938" y2="64653"/>
                        <a14:backgroundMark x1="70938" y1="64653" x2="82396" y2="63958"/>
                        <a14:backgroundMark x1="82396" y1="63958" x2="84792" y2="64444"/>
                        <a14:backgroundMark x1="75000" y1="64653" x2="70000" y2="71944"/>
                        <a14:backgroundMark x1="70000" y1="71944" x2="70417" y2="73472"/>
                        <a14:backgroundMark x1="73125" y1="64653" x2="69479" y2="72361"/>
                        <a14:backgroundMark x1="69479" y1="72361" x2="69479" y2="72847"/>
                        <a14:backgroundMark x1="71979" y1="64375" x2="66146" y2="72014"/>
                        <a14:backgroundMark x1="66146" y1="72014" x2="66146" y2="72500"/>
                        <a14:backgroundMark x1="70313" y1="63958" x2="60313" y2="67708"/>
                        <a14:backgroundMark x1="60313" y1="67708" x2="60208" y2="72917"/>
                        <a14:backgroundMark x1="52917" y1="73403" x2="61771" y2="67708"/>
                        <a14:backgroundMark x1="59479" y1="70694" x2="65104" y2="66528"/>
                        <a14:backgroundMark x1="64896" y1="71806" x2="63854" y2="67361"/>
                        <a14:backgroundMark x1="65000" y1="70625" x2="64479" y2="65903"/>
                        <a14:backgroundMark x1="64271" y1="72222" x2="63229" y2="67569"/>
                        <a14:backgroundMark x1="62604" y1="67014" x2="65208" y2="70833"/>
                        <a14:backgroundMark x1="64167" y1="64861" x2="69167" y2="62639"/>
                        <a14:backgroundMark x1="67813" y1="63472" x2="66563" y2="62014"/>
                        <a14:backgroundMark x1="66875" y1="62153" x2="65833" y2="64792"/>
                        <a14:backgroundMark x1="71250" y1="57847" x2="84063" y2="58681"/>
                        <a14:backgroundMark x1="77188" y1="56944" x2="78333" y2="58264"/>
                        <a14:backgroundMark x1="75938" y1="53264" x2="76875" y2="53125"/>
                        <a14:backgroundMark x1="79896" y1="52847" x2="81875" y2="53194"/>
                        <a14:backgroundMark x1="82083" y1="53264" x2="80729" y2="51806"/>
                        <a14:backgroundMark x1="75313" y1="53611" x2="75313" y2="53611"/>
                        <a14:backgroundMark x1="75208" y1="53611" x2="75938" y2="53750"/>
                        <a14:backgroundMark x1="79583" y1="50278" x2="79688" y2="50347"/>
                        <a14:backgroundMark x1="54271" y1="27014" x2="88125" y2="43958"/>
                        <a14:backgroundMark x1="86979" y1="43889" x2="75104" y2="43472"/>
                        <a14:backgroundMark x1="75104" y1="43472" x2="55833" y2="27431"/>
                        <a14:backgroundMark x1="52396" y1="27500" x2="64688" y2="32569"/>
                        <a14:backgroundMark x1="55417" y1="29444" x2="67188" y2="38958"/>
                        <a14:backgroundMark x1="66563" y1="38264" x2="73750" y2="44236"/>
                        <a14:backgroundMark x1="73750" y1="44236" x2="73750" y2="44306"/>
                        <a14:backgroundMark x1="74792" y1="44306" x2="79688" y2="36250"/>
                        <a14:backgroundMark x1="79688" y1="36250" x2="79792" y2="36111"/>
                        <a14:backgroundMark x1="76458" y1="44861" x2="81667" y2="37569"/>
                        <a14:backgroundMark x1="82708" y1="42431" x2="65729" y2="33611"/>
                        <a14:backgroundMark x1="63333" y1="32569" x2="77604" y2="40903"/>
                        <a14:backgroundMark x1="76667" y1="41875" x2="70625" y2="37500"/>
                        <a14:backgroundMark x1="68125" y1="37708" x2="77083" y2="42847"/>
                        <a14:backgroundMark x1="77083" y1="42847" x2="77708" y2="42847"/>
                        <a14:backgroundMark x1="76667" y1="45000" x2="81250" y2="39236"/>
                        <a14:backgroundMark x1="79583" y1="43542" x2="79167" y2="38333"/>
                        <a14:backgroundMark x1="84063" y1="42153" x2="77188" y2="42431"/>
                        <a14:backgroundMark x1="76771" y1="44444" x2="76563" y2="41389"/>
                        <a14:backgroundMark x1="77813" y1="42292" x2="76042" y2="41250"/>
                        <a14:backgroundMark x1="78750" y1="43958" x2="74896" y2="43333"/>
                        <a14:backgroundMark x1="78958" y1="39097" x2="68542" y2="30069"/>
                        <a14:backgroundMark x1="69583" y1="32778" x2="75833" y2="38333"/>
                        <a14:backgroundMark x1="75000" y1="38472" x2="77917" y2="34097"/>
                        <a14:backgroundMark x1="78125" y1="34375" x2="77708" y2="38472"/>
                        <a14:backgroundMark x1="75417" y1="36597" x2="75833" y2="33681"/>
                        <a14:backgroundMark x1="76563" y1="36042" x2="74167" y2="32847"/>
                        <a14:backgroundMark x1="73646" y1="34722" x2="79479" y2="37569"/>
                        <a14:backgroundMark x1="77188" y1="36181" x2="62083" y2="27500"/>
                        <a14:backgroundMark x1="60833" y1="27361" x2="71354" y2="341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2" t="24175" r="4614" b="25357"/>
          <a:stretch/>
        </p:blipFill>
        <p:spPr bwMode="auto">
          <a:xfrm>
            <a:off x="425967" y="548446"/>
            <a:ext cx="2401639" cy="200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hapéu chaves: Amazon.com.br: Brinquedos e Jogos">
            <a:extLst>
              <a:ext uri="{FF2B5EF4-FFF2-40B4-BE49-F238E27FC236}">
                <a16:creationId xmlns:a16="http://schemas.microsoft.com/office/drawing/2014/main" id="{3C378CA8-8354-432C-8504-A424DC8A8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057" y="270311"/>
            <a:ext cx="1473272" cy="216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chaves-02 - Imagens PNG">
            <a:extLst>
              <a:ext uri="{FF2B5EF4-FFF2-40B4-BE49-F238E27FC236}">
                <a16:creationId xmlns:a16="http://schemas.microsoft.com/office/drawing/2014/main" id="{0C84C0C7-BF5A-4965-BF40-FF6C8DC96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158" y="2840759"/>
            <a:ext cx="2290892" cy="365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chaves-02 - Imagens PNG">
            <a:extLst>
              <a:ext uri="{FF2B5EF4-FFF2-40B4-BE49-F238E27FC236}">
                <a16:creationId xmlns:a16="http://schemas.microsoft.com/office/drawing/2014/main" id="{FE9EFF06-1D23-4E09-B82C-9567333036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" b="36914" l="9969" r="89720">
                        <a14:foregroundMark x1="46885" y1="1953" x2="63240" y2="2734"/>
                        <a14:foregroundMark x1="38162" y1="16602" x2="51090" y2="22949"/>
                        <a14:foregroundMark x1="51090" y1="22949" x2="47508" y2="18066"/>
                        <a14:foregroundMark x1="47508" y1="18066" x2="39875" y2="13770"/>
                        <a14:foregroundMark x1="65109" y1="34570" x2="65109" y2="34570"/>
                        <a14:foregroundMark x1="35981" y1="33691" x2="35981" y2="33691"/>
                        <a14:foregroundMark x1="33801" y1="27832" x2="34579" y2="35059"/>
                        <a14:foregroundMark x1="47040" y1="31543" x2="36604" y2="36621"/>
                        <a14:foregroundMark x1="48442" y1="32129" x2="45341" y2="34188"/>
                        <a14:foregroundMark x1="47975" y1="33398" x2="47756" y2="33672"/>
                        <a14:foregroundMark x1="42212" y1="35449" x2="42212" y2="31836"/>
                        <a14:foregroundMark x1="36449" y1="11035" x2="38318" y2="16016"/>
                        <a14:foregroundMark x1="38318" y1="16016" x2="35047" y2="12793"/>
                        <a14:foregroundMark x1="51246" y1="19531" x2="49377" y2="21094"/>
                        <a14:foregroundMark x1="47352" y1="16113" x2="55452" y2="22852"/>
                        <a14:foregroundMark x1="35981" y1="13965" x2="57165" y2="24316"/>
                        <a14:foregroundMark x1="57165" y1="24316" x2="57788" y2="23145"/>
                        <a14:foregroundMark x1="32866" y1="8887" x2="44081" y2="14160"/>
                        <a14:foregroundMark x1="44081" y1="14160" x2="67445" y2="20410"/>
                        <a14:foregroundMark x1="30997" y1="12988" x2="49533" y2="1074"/>
                        <a14:foregroundMark x1="49533" y1="1074" x2="57944" y2="98"/>
                        <a14:foregroundMark x1="57944" y1="98" x2="67445" y2="977"/>
                        <a14:foregroundMark x1="67445" y1="977" x2="73832" y2="3711"/>
                        <a14:foregroundMark x1="73832" y1="3711" x2="75234" y2="8203"/>
                        <a14:foregroundMark x1="75234" y1="8203" x2="71963" y2="4004"/>
                        <a14:foregroundMark x1="71963" y1="4004" x2="62305" y2="195"/>
                        <a14:foregroundMark x1="39564" y1="391" x2="47508" y2="1953"/>
                        <a14:foregroundMark x1="47508" y1="1953" x2="48910" y2="1855"/>
                        <a14:foregroundMark x1="44237" y1="5176" x2="40498" y2="1367"/>
                        <a14:foregroundMark x1="43614" y1="4883" x2="36449" y2="5078"/>
                        <a14:foregroundMark x1="42212" y1="7129" x2="34735" y2="6543"/>
                        <a14:foregroundMark x1="34735" y1="6543" x2="35514" y2="6543"/>
                        <a14:foregroundMark x1="42679" y1="6348" x2="31931" y2="11621"/>
                        <a14:foregroundMark x1="71340" y1="5762" x2="79907" y2="8398"/>
                        <a14:foregroundMark x1="79907" y1="8398" x2="78972" y2="8008"/>
                        <a14:foregroundMark x1="75857" y1="7520" x2="77882" y2="12109"/>
                        <a14:foregroundMark x1="77882" y1="12109" x2="74611" y2="16699"/>
                        <a14:foregroundMark x1="74611" y1="16699" x2="74143" y2="16992"/>
                        <a14:foregroundMark x1="78349" y1="16406" x2="74611" y2="25098"/>
                        <a14:foregroundMark x1="76480" y1="19824" x2="75078" y2="24414"/>
                        <a14:foregroundMark x1="75078" y1="24414" x2="76012" y2="29004"/>
                        <a14:foregroundMark x1="76012" y1="29004" x2="73209" y2="33984"/>
                        <a14:foregroundMark x1="73209" y1="33984" x2="70717" y2="34570"/>
                        <a14:foregroundMark x1="74611" y1="29199" x2="73988" y2="33984"/>
                        <a14:foregroundMark x1="73988" y1="33984" x2="72741" y2="34277"/>
                        <a14:foregroundMark x1="76947" y1="29199" x2="77570" y2="32813"/>
                        <a14:foregroundMark x1="73676" y1="29883" x2="76324" y2="33105"/>
                        <a14:foregroundMark x1="67601" y1="30957" x2="67134" y2="34766"/>
                        <a14:foregroundMark x1="66044" y1="33887" x2="61272" y2="35058"/>
                        <a14:foregroundMark x1="61838" y1="35156" x2="62305" y2="36523"/>
                        <a14:foregroundMark x1="64330" y1="34277" x2="66667" y2="36719"/>
                        <a14:foregroundMark x1="66511" y1="34570" x2="67601" y2="36914"/>
                        <a14:foregroundMark x1="67913" y1="33691" x2="69782" y2="36523"/>
                        <a14:foregroundMark x1="47352" y1="33008" x2="48131" y2="33789"/>
                        <a14:backgroundMark x1="51713" y1="34180" x2="51713" y2="34180"/>
                        <a14:backgroundMark x1="50623" y1="33887" x2="50623" y2="33887"/>
                        <a14:backgroundMark x1="43216" y1="36733" x2="50779" y2="37207"/>
                        <a14:backgroundMark x1="41433" y1="36621" x2="42851" y2="36710"/>
                        <a14:backgroundMark x1="52648" y1="33691" x2="55296" y2="33008"/>
                        <a14:backgroundMark x1="42835" y1="36230" x2="50156" y2="34668"/>
                        <a14:backgroundMark x1="50156" y1="34668" x2="56386" y2="37012"/>
                        <a14:backgroundMark x1="56386" y1="37012" x2="51713" y2="35156"/>
                        <a14:backgroundMark x1="54829" y1="32715" x2="56854" y2="37207"/>
                        <a14:backgroundMark x1="57632" y1="34180" x2="59034" y2="38770"/>
                        <a14:backgroundMark x1="59034" y1="38770" x2="59190" y2="39063"/>
                        <a14:backgroundMark x1="47352" y1="34863" x2="50156" y2="36230"/>
                        <a14:backgroundMark x1="49221" y1="33984" x2="51246" y2="347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4047"/>
          <a:stretch/>
        </p:blipFill>
        <p:spPr bwMode="auto">
          <a:xfrm rot="20986171">
            <a:off x="4541311" y="342128"/>
            <a:ext cx="4061114" cy="232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Barril | Wiki Donkey Kong | Fandom">
            <a:extLst>
              <a:ext uri="{FF2B5EF4-FFF2-40B4-BE49-F238E27FC236}">
                <a16:creationId xmlns:a16="http://schemas.microsoft.com/office/drawing/2014/main" id="{0EF2ED50-B35F-4974-B833-20564C125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980" y="3429000"/>
            <a:ext cx="1975901" cy="234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aves-01 | Chaves png, Personagens chaves, Desenhos do chaves">
            <a:extLst>
              <a:ext uri="{FF2B5EF4-FFF2-40B4-BE49-F238E27FC236}">
                <a16:creationId xmlns:a16="http://schemas.microsoft.com/office/drawing/2014/main" id="{CB3D9747-74D1-46E9-9331-BF4BCEBC5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151" y="656840"/>
            <a:ext cx="3224208" cy="5254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Chiquinha, Desenho, Nono png transparente grátis">
            <a:extLst>
              <a:ext uri="{FF2B5EF4-FFF2-40B4-BE49-F238E27FC236}">
                <a16:creationId xmlns:a16="http://schemas.microsoft.com/office/drawing/2014/main" id="{551748C1-FFAE-49FF-81BF-62883F13B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755" b="93868" l="10000" r="90000">
                        <a14:foregroundMark x1="48778" y1="5755" x2="53444" y2="9151"/>
                        <a14:foregroundMark x1="24000" y1="30472" x2="26444" y2="34623"/>
                        <a14:foregroundMark x1="32000" y1="30000" x2="35222" y2="35377"/>
                        <a14:foregroundMark x1="49000" y1="92736" x2="39889" y2="93868"/>
                        <a14:backgroundMark x1="71444" y1="64811" x2="71444" y2="648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7156" y="3283882"/>
            <a:ext cx="2786234" cy="3281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148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vião">
            <a:extLst>
              <a:ext uri="{FF2B5EF4-FFF2-40B4-BE49-F238E27FC236}">
                <a16:creationId xmlns:a16="http://schemas.microsoft.com/office/drawing/2014/main" id="{2B6A1E85-8D61-4D62-B7F5-E5D5DD451D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7040" y="2992680"/>
            <a:ext cx="914400" cy="914400"/>
          </a:xfrm>
          <a:prstGeom prst="rect">
            <a:avLst/>
          </a:prstGeom>
        </p:spPr>
      </p:pic>
      <p:pic>
        <p:nvPicPr>
          <p:cNvPr id="7" name="Gráfico 6" descr="Aterrissagem">
            <a:extLst>
              <a:ext uri="{FF2B5EF4-FFF2-40B4-BE49-F238E27FC236}">
                <a16:creationId xmlns:a16="http://schemas.microsoft.com/office/drawing/2014/main" id="{A992F859-CF5D-4207-8BD3-266665E5D2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3120" y="1674280"/>
            <a:ext cx="914400" cy="914400"/>
          </a:xfrm>
          <a:prstGeom prst="rect">
            <a:avLst/>
          </a:prstGeom>
        </p:spPr>
      </p:pic>
      <p:pic>
        <p:nvPicPr>
          <p:cNvPr id="9" name="Gráfico 8" descr="Aterrissagem">
            <a:extLst>
              <a:ext uri="{FF2B5EF4-FFF2-40B4-BE49-F238E27FC236}">
                <a16:creationId xmlns:a16="http://schemas.microsoft.com/office/drawing/2014/main" id="{EF5F9F56-FF59-4130-96B0-144665027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21920" y="609880"/>
            <a:ext cx="914400" cy="914400"/>
          </a:xfrm>
          <a:prstGeom prst="rect">
            <a:avLst/>
          </a:prstGeom>
        </p:spPr>
      </p:pic>
      <p:pic>
        <p:nvPicPr>
          <p:cNvPr id="11" name="Gráfico 10" descr="Decolar">
            <a:extLst>
              <a:ext uri="{FF2B5EF4-FFF2-40B4-BE49-F238E27FC236}">
                <a16:creationId xmlns:a16="http://schemas.microsoft.com/office/drawing/2014/main" id="{F1D7A681-F705-48E9-8284-D17F98ACA7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36960" y="759880"/>
            <a:ext cx="914400" cy="914400"/>
          </a:xfrm>
          <a:prstGeom prst="rect">
            <a:avLst/>
          </a:prstGeom>
        </p:spPr>
      </p:pic>
      <p:pic>
        <p:nvPicPr>
          <p:cNvPr id="13" name="Gráfico 12" descr="Avião">
            <a:extLst>
              <a:ext uri="{FF2B5EF4-FFF2-40B4-BE49-F238E27FC236}">
                <a16:creationId xmlns:a16="http://schemas.microsoft.com/office/drawing/2014/main" id="{1364D85D-8C97-4CAB-9BD3-0DC32A193A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87920" y="3708960"/>
            <a:ext cx="914400" cy="914400"/>
          </a:xfrm>
          <a:prstGeom prst="rect">
            <a:avLst/>
          </a:prstGeom>
        </p:spPr>
      </p:pic>
      <p:pic>
        <p:nvPicPr>
          <p:cNvPr id="15" name="Gráfico 14" descr="Decolar">
            <a:extLst>
              <a:ext uri="{FF2B5EF4-FFF2-40B4-BE49-F238E27FC236}">
                <a16:creationId xmlns:a16="http://schemas.microsoft.com/office/drawing/2014/main" id="{EA55911C-08CA-4607-B448-38C9648B7C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851360" y="1754360"/>
            <a:ext cx="914400" cy="914400"/>
          </a:xfrm>
          <a:prstGeom prst="rect">
            <a:avLst/>
          </a:prstGeom>
        </p:spPr>
      </p:pic>
      <p:pic>
        <p:nvPicPr>
          <p:cNvPr id="17" name="Gráfico 16" descr="Piloto">
            <a:extLst>
              <a:ext uri="{FF2B5EF4-FFF2-40B4-BE49-F238E27FC236}">
                <a16:creationId xmlns:a16="http://schemas.microsoft.com/office/drawing/2014/main" id="{2B93F659-F3FB-47D7-A676-F242712D78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920560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50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10E2CFF-79A8-4CFA-96C1-91551620C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083" y="-478409"/>
            <a:ext cx="6060368" cy="4130993"/>
          </a:xfrm>
          <a:prstGeom prst="rect">
            <a:avLst/>
          </a:prstGeom>
        </p:spPr>
      </p:pic>
      <p:pic>
        <p:nvPicPr>
          <p:cNvPr id="2052" name="Picture 4" descr="Google | Decoração chaves, Vila do chaves, Festa chaves">
            <a:extLst>
              <a:ext uri="{FF2B5EF4-FFF2-40B4-BE49-F238E27FC236}">
                <a16:creationId xmlns:a16="http://schemas.microsoft.com/office/drawing/2014/main" id="{FEC28FC8-F1C3-4A1A-A146-6F913A468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788" y="281349"/>
            <a:ext cx="6624286" cy="490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vila do chaves - Pesquisa Google | Decoração chaves, Vila do chaves,  Lembrancinhas do chaves">
            <a:extLst>
              <a:ext uri="{FF2B5EF4-FFF2-40B4-BE49-F238E27FC236}">
                <a16:creationId xmlns:a16="http://schemas.microsoft.com/office/drawing/2014/main" id="{4D445BA1-C9F1-4480-A1E0-843E7E59C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166" y="1219200"/>
            <a:ext cx="6624285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5649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ersonagens chaves desenho - Pesquisa Google | Personagens chaves ...">
            <a:extLst>
              <a:ext uri="{FF2B5EF4-FFF2-40B4-BE49-F238E27FC236}">
                <a16:creationId xmlns:a16="http://schemas.microsoft.com/office/drawing/2014/main" id="{A4DDF684-84D2-4856-8DC1-E3A4A6D3C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846" b="50936"/>
          <a:stretch/>
        </p:blipFill>
        <p:spPr bwMode="auto">
          <a:xfrm>
            <a:off x="2432461" y="0"/>
            <a:ext cx="1272173" cy="336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personagens chaves desenho - Pesquisa Google | Personagens chaves ...">
            <a:extLst>
              <a:ext uri="{FF2B5EF4-FFF2-40B4-BE49-F238E27FC236}">
                <a16:creationId xmlns:a16="http://schemas.microsoft.com/office/drawing/2014/main" id="{C8C68355-8516-42A1-BAAB-72E7E77F4F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00" r="24787" b="52325"/>
          <a:stretch/>
        </p:blipFill>
        <p:spPr bwMode="auto">
          <a:xfrm>
            <a:off x="9674025" y="3588418"/>
            <a:ext cx="1809751" cy="326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ersonagens chaves desenho - Pesquisa Google | Personagens chaves ...">
            <a:extLst>
              <a:ext uri="{FF2B5EF4-FFF2-40B4-BE49-F238E27FC236}">
                <a16:creationId xmlns:a16="http://schemas.microsoft.com/office/drawing/2014/main" id="{1C5CBEAF-5775-461B-A76A-8D80A880E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325" r="84376"/>
          <a:stretch/>
        </p:blipFill>
        <p:spPr bwMode="auto">
          <a:xfrm>
            <a:off x="8617551" y="267337"/>
            <a:ext cx="1510995" cy="3269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personagens chaves desenho - Pesquisa Google | Personagens chaves ...">
            <a:extLst>
              <a:ext uri="{FF2B5EF4-FFF2-40B4-BE49-F238E27FC236}">
                <a16:creationId xmlns:a16="http://schemas.microsoft.com/office/drawing/2014/main" id="{A982BB24-59DE-4030-869F-0D2AEF0F3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36" t="54722" r="22333"/>
          <a:stretch/>
        </p:blipFill>
        <p:spPr bwMode="auto">
          <a:xfrm>
            <a:off x="1667069" y="3688683"/>
            <a:ext cx="2324101" cy="310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personagens chaves desenho - Pesquisa Google | Personagens chaves ...">
            <a:extLst>
              <a:ext uri="{FF2B5EF4-FFF2-40B4-BE49-F238E27FC236}">
                <a16:creationId xmlns:a16="http://schemas.microsoft.com/office/drawing/2014/main" id="{C1232979-17EF-4FBE-8474-BF017FF081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52" t="2376" r="44240" b="52032"/>
          <a:stretch/>
        </p:blipFill>
        <p:spPr bwMode="auto">
          <a:xfrm>
            <a:off x="4042915" y="267337"/>
            <a:ext cx="2002650" cy="312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chaves png - Pesquisa Google | Chaves png, Personagens chaves, Desenhos do  chaves">
            <a:extLst>
              <a:ext uri="{FF2B5EF4-FFF2-40B4-BE49-F238E27FC236}">
                <a16:creationId xmlns:a16="http://schemas.microsoft.com/office/drawing/2014/main" id="{5F9AF59D-F742-4A72-8C4E-E7B7AAA99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41684"/>
            <a:ext cx="1596099" cy="260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Topo De Bolo Turma Do Chaves Png">
            <a:extLst>
              <a:ext uri="{FF2B5EF4-FFF2-40B4-BE49-F238E27FC236}">
                <a16:creationId xmlns:a16="http://schemas.microsoft.com/office/drawing/2014/main" id="{5E1C6212-C5DD-4884-B100-A4870D8CF4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4786" y="3810000"/>
            <a:ext cx="14097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aves-02 - Imagens PNG">
            <a:extLst>
              <a:ext uri="{FF2B5EF4-FFF2-40B4-BE49-F238E27FC236}">
                <a16:creationId xmlns:a16="http://schemas.microsoft.com/office/drawing/2014/main" id="{C7CD7852-6FC4-413E-B894-0A8C62F31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71" y="323851"/>
            <a:ext cx="1827850" cy="2915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hiquinha png | Festa chaves, Decoração chaves, Chaves desenho animado">
            <a:extLst>
              <a:ext uri="{FF2B5EF4-FFF2-40B4-BE49-F238E27FC236}">
                <a16:creationId xmlns:a16="http://schemas.microsoft.com/office/drawing/2014/main" id="{BA9C7FAC-7292-4F2A-9C75-2A7756915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760" y="616890"/>
            <a:ext cx="1402494" cy="247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chaves-02 - Imagens PNG">
            <a:extLst>
              <a:ext uri="{FF2B5EF4-FFF2-40B4-BE49-F238E27FC236}">
                <a16:creationId xmlns:a16="http://schemas.microsoft.com/office/drawing/2014/main" id="{BF674692-A742-468D-814D-FD78EBB45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78"/>
          <a:stretch/>
        </p:blipFill>
        <p:spPr bwMode="auto">
          <a:xfrm>
            <a:off x="-503927" y="171725"/>
            <a:ext cx="1827850" cy="110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9893751C-D750-44BB-90DD-19B03E36EFAD}"/>
              </a:ext>
            </a:extLst>
          </p:cNvPr>
          <p:cNvSpPr/>
          <p:nvPr/>
        </p:nvSpPr>
        <p:spPr>
          <a:xfrm>
            <a:off x="-1259840" y="196519"/>
            <a:ext cx="924560" cy="924560"/>
          </a:xfrm>
          <a:prstGeom prst="ellipse">
            <a:avLst/>
          </a:prstGeom>
          <a:solidFill>
            <a:srgbClr val="A0B41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160 180 29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90B021D9-2AD0-47F7-9B44-63D54C53E42F}"/>
              </a:ext>
            </a:extLst>
          </p:cNvPr>
          <p:cNvSpPr/>
          <p:nvPr/>
        </p:nvSpPr>
        <p:spPr>
          <a:xfrm>
            <a:off x="-1259840" y="1319531"/>
            <a:ext cx="924560" cy="924560"/>
          </a:xfrm>
          <a:prstGeom prst="ellipse">
            <a:avLst/>
          </a:prstGeom>
          <a:solidFill>
            <a:srgbClr val="32762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50 118 33</a:t>
            </a: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A150F28-CAD3-4196-8965-AC9B3DA775A5}"/>
              </a:ext>
            </a:extLst>
          </p:cNvPr>
          <p:cNvSpPr/>
          <p:nvPr/>
        </p:nvSpPr>
        <p:spPr>
          <a:xfrm>
            <a:off x="-1259840" y="2538731"/>
            <a:ext cx="924560" cy="924560"/>
          </a:xfrm>
          <a:prstGeom prst="ellipse">
            <a:avLst/>
          </a:prstGeom>
          <a:solidFill>
            <a:srgbClr val="FDC8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253 200 42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8764BF03-954E-4FD4-8155-A8BBDAEE86BF}"/>
              </a:ext>
            </a:extLst>
          </p:cNvPr>
          <p:cNvSpPr/>
          <p:nvPr/>
        </p:nvSpPr>
        <p:spPr>
          <a:xfrm>
            <a:off x="-1259840" y="3672142"/>
            <a:ext cx="924560" cy="924560"/>
          </a:xfrm>
          <a:prstGeom prst="ellipse">
            <a:avLst/>
          </a:prstGeom>
          <a:solidFill>
            <a:srgbClr val="D385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211 133 58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E29DA117-3F3E-4547-A2E7-FBBDAB09F2D7}"/>
              </a:ext>
            </a:extLst>
          </p:cNvPr>
          <p:cNvSpPr/>
          <p:nvPr/>
        </p:nvSpPr>
        <p:spPr>
          <a:xfrm>
            <a:off x="-1259840" y="4935822"/>
            <a:ext cx="924560" cy="924560"/>
          </a:xfrm>
          <a:prstGeom prst="ellipse">
            <a:avLst/>
          </a:prstGeom>
          <a:solidFill>
            <a:srgbClr val="D839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216 57 51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0FAE4FD0-F41F-4516-B76D-CBBCA37D07B6}"/>
              </a:ext>
            </a:extLst>
          </p:cNvPr>
          <p:cNvSpPr/>
          <p:nvPr/>
        </p:nvSpPr>
        <p:spPr>
          <a:xfrm>
            <a:off x="-1239417" y="6199200"/>
            <a:ext cx="924560" cy="924560"/>
          </a:xfrm>
          <a:prstGeom prst="ellipse">
            <a:avLst/>
          </a:prstGeom>
          <a:solidFill>
            <a:srgbClr val="1568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21 104 162</a:t>
            </a:r>
          </a:p>
        </p:txBody>
      </p:sp>
    </p:spTree>
    <p:extLst>
      <p:ext uri="{BB962C8B-B14F-4D97-AF65-F5344CB8AC3E}">
        <p14:creationId xmlns:p14="http://schemas.microsoft.com/office/powerpoint/2010/main" val="3452232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91;p8">
            <a:extLst>
              <a:ext uri="{FF2B5EF4-FFF2-40B4-BE49-F238E27FC236}">
                <a16:creationId xmlns:a16="http://schemas.microsoft.com/office/drawing/2014/main" id="{E03D7E04-F9FC-4975-9D41-11793872A1F1}"/>
              </a:ext>
            </a:extLst>
          </p:cNvPr>
          <p:cNvSpPr/>
          <p:nvPr/>
        </p:nvSpPr>
        <p:spPr>
          <a:xfrm>
            <a:off x="761788" y="2773761"/>
            <a:ext cx="564425" cy="806872"/>
          </a:xfrm>
          <a:custGeom>
            <a:avLst/>
            <a:gdLst/>
            <a:ahLst/>
            <a:cxnLst/>
            <a:rect l="l" t="t" r="r" b="b"/>
            <a:pathLst>
              <a:path w="10414" h="16397" extrusionOk="0">
                <a:moveTo>
                  <a:pt x="1" y="3952"/>
                </a:moveTo>
                <a:lnTo>
                  <a:pt x="1" y="3952"/>
                </a:lnTo>
                <a:lnTo>
                  <a:pt x="142" y="3669"/>
                </a:lnTo>
                <a:lnTo>
                  <a:pt x="339" y="3415"/>
                </a:lnTo>
                <a:lnTo>
                  <a:pt x="339" y="3415"/>
                </a:lnTo>
                <a:lnTo>
                  <a:pt x="565" y="3190"/>
                </a:lnTo>
                <a:lnTo>
                  <a:pt x="678" y="3077"/>
                </a:lnTo>
                <a:lnTo>
                  <a:pt x="734" y="3020"/>
                </a:lnTo>
                <a:lnTo>
                  <a:pt x="763" y="2964"/>
                </a:lnTo>
                <a:lnTo>
                  <a:pt x="763" y="2964"/>
                </a:lnTo>
                <a:lnTo>
                  <a:pt x="791" y="2992"/>
                </a:lnTo>
                <a:lnTo>
                  <a:pt x="847" y="3049"/>
                </a:lnTo>
                <a:lnTo>
                  <a:pt x="876" y="3190"/>
                </a:lnTo>
                <a:lnTo>
                  <a:pt x="904" y="3331"/>
                </a:lnTo>
                <a:lnTo>
                  <a:pt x="876" y="3472"/>
                </a:lnTo>
                <a:lnTo>
                  <a:pt x="876" y="3472"/>
                </a:lnTo>
                <a:lnTo>
                  <a:pt x="819" y="3500"/>
                </a:lnTo>
                <a:lnTo>
                  <a:pt x="763" y="3528"/>
                </a:lnTo>
                <a:lnTo>
                  <a:pt x="706" y="3585"/>
                </a:lnTo>
                <a:lnTo>
                  <a:pt x="650" y="3669"/>
                </a:lnTo>
                <a:lnTo>
                  <a:pt x="650" y="3669"/>
                </a:lnTo>
                <a:lnTo>
                  <a:pt x="678" y="3669"/>
                </a:lnTo>
                <a:lnTo>
                  <a:pt x="706" y="3782"/>
                </a:lnTo>
                <a:lnTo>
                  <a:pt x="734" y="3867"/>
                </a:lnTo>
                <a:lnTo>
                  <a:pt x="734" y="3895"/>
                </a:lnTo>
                <a:lnTo>
                  <a:pt x="734" y="3923"/>
                </a:lnTo>
                <a:lnTo>
                  <a:pt x="734" y="3923"/>
                </a:lnTo>
                <a:lnTo>
                  <a:pt x="876" y="3867"/>
                </a:lnTo>
                <a:lnTo>
                  <a:pt x="1017" y="3811"/>
                </a:lnTo>
                <a:lnTo>
                  <a:pt x="1017" y="3811"/>
                </a:lnTo>
                <a:lnTo>
                  <a:pt x="1017" y="3839"/>
                </a:lnTo>
                <a:lnTo>
                  <a:pt x="1045" y="3839"/>
                </a:lnTo>
                <a:lnTo>
                  <a:pt x="1158" y="3895"/>
                </a:lnTo>
                <a:lnTo>
                  <a:pt x="1299" y="3923"/>
                </a:lnTo>
                <a:lnTo>
                  <a:pt x="1327" y="3952"/>
                </a:lnTo>
                <a:lnTo>
                  <a:pt x="1327" y="3923"/>
                </a:lnTo>
                <a:lnTo>
                  <a:pt x="1327" y="3923"/>
                </a:lnTo>
                <a:lnTo>
                  <a:pt x="1412" y="4065"/>
                </a:lnTo>
                <a:lnTo>
                  <a:pt x="1496" y="4206"/>
                </a:lnTo>
                <a:lnTo>
                  <a:pt x="1581" y="4319"/>
                </a:lnTo>
                <a:lnTo>
                  <a:pt x="1666" y="4375"/>
                </a:lnTo>
                <a:lnTo>
                  <a:pt x="1750" y="4375"/>
                </a:lnTo>
                <a:lnTo>
                  <a:pt x="1750" y="4375"/>
                </a:lnTo>
                <a:lnTo>
                  <a:pt x="1807" y="4375"/>
                </a:lnTo>
                <a:lnTo>
                  <a:pt x="1863" y="4319"/>
                </a:lnTo>
                <a:lnTo>
                  <a:pt x="1891" y="4262"/>
                </a:lnTo>
                <a:lnTo>
                  <a:pt x="1948" y="4206"/>
                </a:lnTo>
                <a:lnTo>
                  <a:pt x="1976" y="4008"/>
                </a:lnTo>
                <a:lnTo>
                  <a:pt x="2004" y="3811"/>
                </a:lnTo>
                <a:lnTo>
                  <a:pt x="2033" y="3585"/>
                </a:lnTo>
                <a:lnTo>
                  <a:pt x="2089" y="3387"/>
                </a:lnTo>
                <a:lnTo>
                  <a:pt x="2145" y="3218"/>
                </a:lnTo>
                <a:lnTo>
                  <a:pt x="2202" y="3162"/>
                </a:lnTo>
                <a:lnTo>
                  <a:pt x="2258" y="3133"/>
                </a:lnTo>
                <a:lnTo>
                  <a:pt x="2258" y="3133"/>
                </a:lnTo>
                <a:lnTo>
                  <a:pt x="2230" y="3190"/>
                </a:lnTo>
                <a:lnTo>
                  <a:pt x="2202" y="3274"/>
                </a:lnTo>
                <a:lnTo>
                  <a:pt x="2174" y="3528"/>
                </a:lnTo>
                <a:lnTo>
                  <a:pt x="2145" y="3811"/>
                </a:lnTo>
                <a:lnTo>
                  <a:pt x="2117" y="3895"/>
                </a:lnTo>
                <a:lnTo>
                  <a:pt x="2089" y="3952"/>
                </a:lnTo>
                <a:lnTo>
                  <a:pt x="2089" y="3952"/>
                </a:lnTo>
                <a:lnTo>
                  <a:pt x="2230" y="3415"/>
                </a:lnTo>
                <a:lnTo>
                  <a:pt x="2343" y="3105"/>
                </a:lnTo>
                <a:lnTo>
                  <a:pt x="2399" y="3049"/>
                </a:lnTo>
                <a:lnTo>
                  <a:pt x="2428" y="3049"/>
                </a:lnTo>
                <a:lnTo>
                  <a:pt x="2428" y="3077"/>
                </a:lnTo>
                <a:lnTo>
                  <a:pt x="2428" y="3077"/>
                </a:lnTo>
                <a:lnTo>
                  <a:pt x="2597" y="2795"/>
                </a:lnTo>
                <a:lnTo>
                  <a:pt x="2682" y="2654"/>
                </a:lnTo>
                <a:lnTo>
                  <a:pt x="2851" y="2541"/>
                </a:lnTo>
                <a:lnTo>
                  <a:pt x="2851" y="2541"/>
                </a:lnTo>
                <a:lnTo>
                  <a:pt x="3077" y="2456"/>
                </a:lnTo>
                <a:lnTo>
                  <a:pt x="3302" y="2371"/>
                </a:lnTo>
                <a:lnTo>
                  <a:pt x="3528" y="2287"/>
                </a:lnTo>
                <a:lnTo>
                  <a:pt x="3726" y="2174"/>
                </a:lnTo>
                <a:lnTo>
                  <a:pt x="3726" y="2174"/>
                </a:lnTo>
                <a:lnTo>
                  <a:pt x="3923" y="2033"/>
                </a:lnTo>
                <a:lnTo>
                  <a:pt x="4064" y="1863"/>
                </a:lnTo>
                <a:lnTo>
                  <a:pt x="4205" y="1694"/>
                </a:lnTo>
                <a:lnTo>
                  <a:pt x="4347" y="1497"/>
                </a:lnTo>
                <a:lnTo>
                  <a:pt x="4347" y="1497"/>
                </a:lnTo>
                <a:lnTo>
                  <a:pt x="4431" y="1299"/>
                </a:lnTo>
                <a:lnTo>
                  <a:pt x="4516" y="1101"/>
                </a:lnTo>
                <a:lnTo>
                  <a:pt x="4516" y="1101"/>
                </a:lnTo>
                <a:lnTo>
                  <a:pt x="4572" y="932"/>
                </a:lnTo>
                <a:lnTo>
                  <a:pt x="4572" y="932"/>
                </a:lnTo>
                <a:lnTo>
                  <a:pt x="4572" y="819"/>
                </a:lnTo>
                <a:lnTo>
                  <a:pt x="4629" y="763"/>
                </a:lnTo>
                <a:lnTo>
                  <a:pt x="4685" y="763"/>
                </a:lnTo>
                <a:lnTo>
                  <a:pt x="4770" y="791"/>
                </a:lnTo>
                <a:lnTo>
                  <a:pt x="4770" y="791"/>
                </a:lnTo>
                <a:lnTo>
                  <a:pt x="4742" y="678"/>
                </a:lnTo>
                <a:lnTo>
                  <a:pt x="4713" y="537"/>
                </a:lnTo>
                <a:lnTo>
                  <a:pt x="4685" y="424"/>
                </a:lnTo>
                <a:lnTo>
                  <a:pt x="4657" y="311"/>
                </a:lnTo>
                <a:lnTo>
                  <a:pt x="4657" y="311"/>
                </a:lnTo>
                <a:lnTo>
                  <a:pt x="4600" y="227"/>
                </a:lnTo>
                <a:lnTo>
                  <a:pt x="4516" y="170"/>
                </a:lnTo>
                <a:lnTo>
                  <a:pt x="4459" y="114"/>
                </a:lnTo>
                <a:lnTo>
                  <a:pt x="4431" y="29"/>
                </a:lnTo>
                <a:lnTo>
                  <a:pt x="4431" y="29"/>
                </a:lnTo>
                <a:lnTo>
                  <a:pt x="4544" y="29"/>
                </a:lnTo>
                <a:lnTo>
                  <a:pt x="4657" y="1"/>
                </a:lnTo>
                <a:lnTo>
                  <a:pt x="4742" y="1"/>
                </a:lnTo>
                <a:lnTo>
                  <a:pt x="4854" y="1"/>
                </a:lnTo>
                <a:lnTo>
                  <a:pt x="4854" y="1"/>
                </a:lnTo>
                <a:lnTo>
                  <a:pt x="4996" y="57"/>
                </a:lnTo>
                <a:lnTo>
                  <a:pt x="5137" y="142"/>
                </a:lnTo>
                <a:lnTo>
                  <a:pt x="5250" y="255"/>
                </a:lnTo>
                <a:lnTo>
                  <a:pt x="5362" y="396"/>
                </a:lnTo>
                <a:lnTo>
                  <a:pt x="5362" y="396"/>
                </a:lnTo>
                <a:lnTo>
                  <a:pt x="5419" y="481"/>
                </a:lnTo>
                <a:lnTo>
                  <a:pt x="5447" y="594"/>
                </a:lnTo>
                <a:lnTo>
                  <a:pt x="5504" y="706"/>
                </a:lnTo>
                <a:lnTo>
                  <a:pt x="5532" y="791"/>
                </a:lnTo>
                <a:lnTo>
                  <a:pt x="5532" y="791"/>
                </a:lnTo>
                <a:lnTo>
                  <a:pt x="5588" y="848"/>
                </a:lnTo>
                <a:lnTo>
                  <a:pt x="5673" y="904"/>
                </a:lnTo>
                <a:lnTo>
                  <a:pt x="5870" y="1017"/>
                </a:lnTo>
                <a:lnTo>
                  <a:pt x="5870" y="1017"/>
                </a:lnTo>
                <a:lnTo>
                  <a:pt x="5955" y="1130"/>
                </a:lnTo>
                <a:lnTo>
                  <a:pt x="6040" y="1214"/>
                </a:lnTo>
                <a:lnTo>
                  <a:pt x="6153" y="1412"/>
                </a:lnTo>
                <a:lnTo>
                  <a:pt x="6153" y="1412"/>
                </a:lnTo>
                <a:lnTo>
                  <a:pt x="6237" y="1497"/>
                </a:lnTo>
                <a:lnTo>
                  <a:pt x="6322" y="1553"/>
                </a:lnTo>
                <a:lnTo>
                  <a:pt x="6407" y="1609"/>
                </a:lnTo>
                <a:lnTo>
                  <a:pt x="6463" y="1666"/>
                </a:lnTo>
                <a:lnTo>
                  <a:pt x="6463" y="1666"/>
                </a:lnTo>
                <a:lnTo>
                  <a:pt x="6491" y="1751"/>
                </a:lnTo>
                <a:lnTo>
                  <a:pt x="6491" y="1807"/>
                </a:lnTo>
                <a:lnTo>
                  <a:pt x="6491" y="1920"/>
                </a:lnTo>
                <a:lnTo>
                  <a:pt x="6491" y="2005"/>
                </a:lnTo>
                <a:lnTo>
                  <a:pt x="6548" y="2061"/>
                </a:lnTo>
                <a:lnTo>
                  <a:pt x="6604" y="2117"/>
                </a:lnTo>
                <a:lnTo>
                  <a:pt x="6604" y="2117"/>
                </a:lnTo>
                <a:lnTo>
                  <a:pt x="6717" y="2146"/>
                </a:lnTo>
                <a:lnTo>
                  <a:pt x="6914" y="2146"/>
                </a:lnTo>
                <a:lnTo>
                  <a:pt x="7197" y="2146"/>
                </a:lnTo>
                <a:lnTo>
                  <a:pt x="7197" y="2146"/>
                </a:lnTo>
                <a:lnTo>
                  <a:pt x="7338" y="2089"/>
                </a:lnTo>
                <a:lnTo>
                  <a:pt x="7422" y="2005"/>
                </a:lnTo>
                <a:lnTo>
                  <a:pt x="7535" y="1920"/>
                </a:lnTo>
                <a:lnTo>
                  <a:pt x="7648" y="1892"/>
                </a:lnTo>
                <a:lnTo>
                  <a:pt x="7648" y="1892"/>
                </a:lnTo>
                <a:lnTo>
                  <a:pt x="7676" y="1920"/>
                </a:lnTo>
                <a:lnTo>
                  <a:pt x="7733" y="1948"/>
                </a:lnTo>
                <a:lnTo>
                  <a:pt x="7761" y="2005"/>
                </a:lnTo>
                <a:lnTo>
                  <a:pt x="7817" y="2033"/>
                </a:lnTo>
                <a:lnTo>
                  <a:pt x="7817" y="2033"/>
                </a:lnTo>
                <a:lnTo>
                  <a:pt x="7930" y="2005"/>
                </a:lnTo>
                <a:lnTo>
                  <a:pt x="8015" y="2005"/>
                </a:lnTo>
                <a:lnTo>
                  <a:pt x="8015" y="2005"/>
                </a:lnTo>
                <a:lnTo>
                  <a:pt x="8071" y="1976"/>
                </a:lnTo>
                <a:lnTo>
                  <a:pt x="8128" y="1948"/>
                </a:lnTo>
                <a:lnTo>
                  <a:pt x="8184" y="1920"/>
                </a:lnTo>
                <a:lnTo>
                  <a:pt x="8241" y="1920"/>
                </a:lnTo>
                <a:lnTo>
                  <a:pt x="8241" y="1920"/>
                </a:lnTo>
                <a:lnTo>
                  <a:pt x="8297" y="1948"/>
                </a:lnTo>
                <a:lnTo>
                  <a:pt x="8325" y="1976"/>
                </a:lnTo>
                <a:lnTo>
                  <a:pt x="8354" y="2033"/>
                </a:lnTo>
                <a:lnTo>
                  <a:pt x="8410" y="2061"/>
                </a:lnTo>
                <a:lnTo>
                  <a:pt x="8410" y="2061"/>
                </a:lnTo>
                <a:lnTo>
                  <a:pt x="8692" y="2174"/>
                </a:lnTo>
                <a:lnTo>
                  <a:pt x="8805" y="2258"/>
                </a:lnTo>
                <a:lnTo>
                  <a:pt x="8833" y="2315"/>
                </a:lnTo>
                <a:lnTo>
                  <a:pt x="8862" y="2400"/>
                </a:lnTo>
                <a:lnTo>
                  <a:pt x="8862" y="2400"/>
                </a:lnTo>
                <a:lnTo>
                  <a:pt x="8833" y="2512"/>
                </a:lnTo>
                <a:lnTo>
                  <a:pt x="8777" y="2625"/>
                </a:lnTo>
                <a:lnTo>
                  <a:pt x="8579" y="2879"/>
                </a:lnTo>
                <a:lnTo>
                  <a:pt x="8495" y="3020"/>
                </a:lnTo>
                <a:lnTo>
                  <a:pt x="8438" y="3133"/>
                </a:lnTo>
                <a:lnTo>
                  <a:pt x="8410" y="3246"/>
                </a:lnTo>
                <a:lnTo>
                  <a:pt x="8410" y="3303"/>
                </a:lnTo>
                <a:lnTo>
                  <a:pt x="8438" y="3359"/>
                </a:lnTo>
                <a:lnTo>
                  <a:pt x="8438" y="3359"/>
                </a:lnTo>
                <a:lnTo>
                  <a:pt x="8495" y="3387"/>
                </a:lnTo>
                <a:lnTo>
                  <a:pt x="8608" y="3387"/>
                </a:lnTo>
                <a:lnTo>
                  <a:pt x="8721" y="3415"/>
                </a:lnTo>
                <a:lnTo>
                  <a:pt x="8805" y="3444"/>
                </a:lnTo>
                <a:lnTo>
                  <a:pt x="8805" y="3444"/>
                </a:lnTo>
                <a:lnTo>
                  <a:pt x="8946" y="3613"/>
                </a:lnTo>
                <a:lnTo>
                  <a:pt x="9003" y="3726"/>
                </a:lnTo>
                <a:lnTo>
                  <a:pt x="8974" y="3782"/>
                </a:lnTo>
                <a:lnTo>
                  <a:pt x="8946" y="3811"/>
                </a:lnTo>
                <a:lnTo>
                  <a:pt x="8946" y="3811"/>
                </a:lnTo>
                <a:lnTo>
                  <a:pt x="8918" y="3754"/>
                </a:lnTo>
                <a:lnTo>
                  <a:pt x="8862" y="3754"/>
                </a:lnTo>
                <a:lnTo>
                  <a:pt x="8833" y="3782"/>
                </a:lnTo>
                <a:lnTo>
                  <a:pt x="8805" y="3811"/>
                </a:lnTo>
                <a:lnTo>
                  <a:pt x="8805" y="3811"/>
                </a:lnTo>
                <a:lnTo>
                  <a:pt x="8721" y="3726"/>
                </a:lnTo>
                <a:lnTo>
                  <a:pt x="8608" y="3669"/>
                </a:lnTo>
                <a:lnTo>
                  <a:pt x="8495" y="3669"/>
                </a:lnTo>
                <a:lnTo>
                  <a:pt x="8382" y="3698"/>
                </a:lnTo>
                <a:lnTo>
                  <a:pt x="8156" y="3811"/>
                </a:lnTo>
                <a:lnTo>
                  <a:pt x="7930" y="3923"/>
                </a:lnTo>
                <a:lnTo>
                  <a:pt x="7930" y="3923"/>
                </a:lnTo>
                <a:lnTo>
                  <a:pt x="7564" y="4008"/>
                </a:lnTo>
                <a:lnTo>
                  <a:pt x="7394" y="4065"/>
                </a:lnTo>
                <a:lnTo>
                  <a:pt x="7225" y="4177"/>
                </a:lnTo>
                <a:lnTo>
                  <a:pt x="7225" y="4177"/>
                </a:lnTo>
                <a:lnTo>
                  <a:pt x="6914" y="4403"/>
                </a:lnTo>
                <a:lnTo>
                  <a:pt x="6802" y="4516"/>
                </a:lnTo>
                <a:lnTo>
                  <a:pt x="6689" y="4657"/>
                </a:lnTo>
                <a:lnTo>
                  <a:pt x="6689" y="4657"/>
                </a:lnTo>
                <a:lnTo>
                  <a:pt x="6661" y="4742"/>
                </a:lnTo>
                <a:lnTo>
                  <a:pt x="6661" y="4883"/>
                </a:lnTo>
                <a:lnTo>
                  <a:pt x="6604" y="5109"/>
                </a:lnTo>
                <a:lnTo>
                  <a:pt x="6604" y="5109"/>
                </a:lnTo>
                <a:lnTo>
                  <a:pt x="6519" y="5250"/>
                </a:lnTo>
                <a:lnTo>
                  <a:pt x="6491" y="5419"/>
                </a:lnTo>
                <a:lnTo>
                  <a:pt x="6491" y="5419"/>
                </a:lnTo>
                <a:lnTo>
                  <a:pt x="6548" y="5617"/>
                </a:lnTo>
                <a:lnTo>
                  <a:pt x="6548" y="5617"/>
                </a:lnTo>
                <a:lnTo>
                  <a:pt x="6519" y="5701"/>
                </a:lnTo>
                <a:lnTo>
                  <a:pt x="6491" y="5758"/>
                </a:lnTo>
                <a:lnTo>
                  <a:pt x="6378" y="5842"/>
                </a:lnTo>
                <a:lnTo>
                  <a:pt x="6294" y="5927"/>
                </a:lnTo>
                <a:lnTo>
                  <a:pt x="6181" y="6040"/>
                </a:lnTo>
                <a:lnTo>
                  <a:pt x="6181" y="6040"/>
                </a:lnTo>
                <a:lnTo>
                  <a:pt x="6124" y="6153"/>
                </a:lnTo>
                <a:lnTo>
                  <a:pt x="6124" y="6266"/>
                </a:lnTo>
                <a:lnTo>
                  <a:pt x="6153" y="6379"/>
                </a:lnTo>
                <a:lnTo>
                  <a:pt x="6153" y="6463"/>
                </a:lnTo>
                <a:lnTo>
                  <a:pt x="6153" y="6463"/>
                </a:lnTo>
                <a:lnTo>
                  <a:pt x="6124" y="6548"/>
                </a:lnTo>
                <a:lnTo>
                  <a:pt x="6096" y="6604"/>
                </a:lnTo>
                <a:lnTo>
                  <a:pt x="6040" y="6604"/>
                </a:lnTo>
                <a:lnTo>
                  <a:pt x="5983" y="6632"/>
                </a:lnTo>
                <a:lnTo>
                  <a:pt x="5983" y="6717"/>
                </a:lnTo>
                <a:lnTo>
                  <a:pt x="5983" y="6717"/>
                </a:lnTo>
                <a:lnTo>
                  <a:pt x="6011" y="6774"/>
                </a:lnTo>
                <a:lnTo>
                  <a:pt x="6040" y="6858"/>
                </a:lnTo>
                <a:lnTo>
                  <a:pt x="6153" y="6971"/>
                </a:lnTo>
                <a:lnTo>
                  <a:pt x="6153" y="6971"/>
                </a:lnTo>
                <a:lnTo>
                  <a:pt x="6209" y="7140"/>
                </a:lnTo>
                <a:lnTo>
                  <a:pt x="6265" y="7253"/>
                </a:lnTo>
                <a:lnTo>
                  <a:pt x="6322" y="7366"/>
                </a:lnTo>
                <a:lnTo>
                  <a:pt x="6322" y="7366"/>
                </a:lnTo>
                <a:lnTo>
                  <a:pt x="6491" y="7592"/>
                </a:lnTo>
                <a:lnTo>
                  <a:pt x="6491" y="7592"/>
                </a:lnTo>
                <a:lnTo>
                  <a:pt x="6632" y="7789"/>
                </a:lnTo>
                <a:lnTo>
                  <a:pt x="6745" y="7959"/>
                </a:lnTo>
                <a:lnTo>
                  <a:pt x="6773" y="8043"/>
                </a:lnTo>
                <a:lnTo>
                  <a:pt x="6773" y="8128"/>
                </a:lnTo>
                <a:lnTo>
                  <a:pt x="6717" y="8213"/>
                </a:lnTo>
                <a:lnTo>
                  <a:pt x="6661" y="8354"/>
                </a:lnTo>
                <a:lnTo>
                  <a:pt x="6661" y="8354"/>
                </a:lnTo>
                <a:lnTo>
                  <a:pt x="6802" y="8382"/>
                </a:lnTo>
                <a:lnTo>
                  <a:pt x="6971" y="8410"/>
                </a:lnTo>
                <a:lnTo>
                  <a:pt x="7140" y="8410"/>
                </a:lnTo>
                <a:lnTo>
                  <a:pt x="7225" y="8439"/>
                </a:lnTo>
                <a:lnTo>
                  <a:pt x="7281" y="8467"/>
                </a:lnTo>
                <a:lnTo>
                  <a:pt x="7281" y="8467"/>
                </a:lnTo>
                <a:lnTo>
                  <a:pt x="7366" y="8551"/>
                </a:lnTo>
                <a:lnTo>
                  <a:pt x="7422" y="8636"/>
                </a:lnTo>
                <a:lnTo>
                  <a:pt x="7479" y="8749"/>
                </a:lnTo>
                <a:lnTo>
                  <a:pt x="7479" y="8805"/>
                </a:lnTo>
                <a:lnTo>
                  <a:pt x="7535" y="8862"/>
                </a:lnTo>
                <a:lnTo>
                  <a:pt x="7592" y="8890"/>
                </a:lnTo>
                <a:lnTo>
                  <a:pt x="7705" y="8946"/>
                </a:lnTo>
                <a:lnTo>
                  <a:pt x="7705" y="8946"/>
                </a:lnTo>
                <a:lnTo>
                  <a:pt x="7874" y="8946"/>
                </a:lnTo>
                <a:lnTo>
                  <a:pt x="8015" y="8918"/>
                </a:lnTo>
                <a:lnTo>
                  <a:pt x="8156" y="8890"/>
                </a:lnTo>
                <a:lnTo>
                  <a:pt x="8297" y="8805"/>
                </a:lnTo>
                <a:lnTo>
                  <a:pt x="8297" y="8805"/>
                </a:lnTo>
                <a:lnTo>
                  <a:pt x="8410" y="8693"/>
                </a:lnTo>
                <a:lnTo>
                  <a:pt x="8523" y="8551"/>
                </a:lnTo>
                <a:lnTo>
                  <a:pt x="8636" y="8439"/>
                </a:lnTo>
                <a:lnTo>
                  <a:pt x="8692" y="8410"/>
                </a:lnTo>
                <a:lnTo>
                  <a:pt x="8777" y="8410"/>
                </a:lnTo>
                <a:lnTo>
                  <a:pt x="8777" y="8410"/>
                </a:lnTo>
                <a:lnTo>
                  <a:pt x="8721" y="8721"/>
                </a:lnTo>
                <a:lnTo>
                  <a:pt x="8692" y="9088"/>
                </a:lnTo>
                <a:lnTo>
                  <a:pt x="8721" y="9426"/>
                </a:lnTo>
                <a:lnTo>
                  <a:pt x="8749" y="9793"/>
                </a:lnTo>
                <a:lnTo>
                  <a:pt x="8749" y="9793"/>
                </a:lnTo>
                <a:lnTo>
                  <a:pt x="8805" y="9765"/>
                </a:lnTo>
                <a:lnTo>
                  <a:pt x="8862" y="9793"/>
                </a:lnTo>
                <a:lnTo>
                  <a:pt x="8918" y="9821"/>
                </a:lnTo>
                <a:lnTo>
                  <a:pt x="8974" y="9849"/>
                </a:lnTo>
                <a:lnTo>
                  <a:pt x="8974" y="9849"/>
                </a:lnTo>
                <a:lnTo>
                  <a:pt x="9059" y="9849"/>
                </a:lnTo>
                <a:lnTo>
                  <a:pt x="9116" y="9821"/>
                </a:lnTo>
                <a:lnTo>
                  <a:pt x="9257" y="9765"/>
                </a:lnTo>
                <a:lnTo>
                  <a:pt x="9257" y="9765"/>
                </a:lnTo>
                <a:lnTo>
                  <a:pt x="9454" y="9765"/>
                </a:lnTo>
                <a:lnTo>
                  <a:pt x="9539" y="9765"/>
                </a:lnTo>
                <a:lnTo>
                  <a:pt x="9567" y="9793"/>
                </a:lnTo>
                <a:lnTo>
                  <a:pt x="9652" y="9878"/>
                </a:lnTo>
                <a:lnTo>
                  <a:pt x="9765" y="10047"/>
                </a:lnTo>
                <a:lnTo>
                  <a:pt x="9765" y="10047"/>
                </a:lnTo>
                <a:lnTo>
                  <a:pt x="10047" y="10499"/>
                </a:lnTo>
                <a:lnTo>
                  <a:pt x="10188" y="10724"/>
                </a:lnTo>
                <a:lnTo>
                  <a:pt x="10301" y="10978"/>
                </a:lnTo>
                <a:lnTo>
                  <a:pt x="10301" y="10978"/>
                </a:lnTo>
                <a:lnTo>
                  <a:pt x="10329" y="11091"/>
                </a:lnTo>
                <a:lnTo>
                  <a:pt x="10329" y="11176"/>
                </a:lnTo>
                <a:lnTo>
                  <a:pt x="10329" y="11232"/>
                </a:lnTo>
                <a:lnTo>
                  <a:pt x="10301" y="11317"/>
                </a:lnTo>
                <a:lnTo>
                  <a:pt x="10244" y="11430"/>
                </a:lnTo>
                <a:lnTo>
                  <a:pt x="10188" y="11627"/>
                </a:lnTo>
                <a:lnTo>
                  <a:pt x="10188" y="11627"/>
                </a:lnTo>
                <a:lnTo>
                  <a:pt x="10188" y="11768"/>
                </a:lnTo>
                <a:lnTo>
                  <a:pt x="10188" y="11910"/>
                </a:lnTo>
                <a:lnTo>
                  <a:pt x="10244" y="12220"/>
                </a:lnTo>
                <a:lnTo>
                  <a:pt x="10301" y="12502"/>
                </a:lnTo>
                <a:lnTo>
                  <a:pt x="10329" y="12643"/>
                </a:lnTo>
                <a:lnTo>
                  <a:pt x="10301" y="12784"/>
                </a:lnTo>
                <a:lnTo>
                  <a:pt x="10301" y="12784"/>
                </a:lnTo>
                <a:lnTo>
                  <a:pt x="10244" y="12897"/>
                </a:lnTo>
                <a:lnTo>
                  <a:pt x="10160" y="13038"/>
                </a:lnTo>
                <a:lnTo>
                  <a:pt x="10103" y="13151"/>
                </a:lnTo>
                <a:lnTo>
                  <a:pt x="10075" y="13292"/>
                </a:lnTo>
                <a:lnTo>
                  <a:pt x="10075" y="13292"/>
                </a:lnTo>
                <a:lnTo>
                  <a:pt x="10075" y="13349"/>
                </a:lnTo>
                <a:lnTo>
                  <a:pt x="10131" y="13405"/>
                </a:lnTo>
                <a:lnTo>
                  <a:pt x="10160" y="13462"/>
                </a:lnTo>
                <a:lnTo>
                  <a:pt x="10188" y="13518"/>
                </a:lnTo>
                <a:lnTo>
                  <a:pt x="10188" y="13518"/>
                </a:lnTo>
                <a:lnTo>
                  <a:pt x="10188" y="13603"/>
                </a:lnTo>
                <a:lnTo>
                  <a:pt x="10160" y="13687"/>
                </a:lnTo>
                <a:lnTo>
                  <a:pt x="10103" y="13885"/>
                </a:lnTo>
                <a:lnTo>
                  <a:pt x="10103" y="13885"/>
                </a:lnTo>
                <a:lnTo>
                  <a:pt x="9906" y="13744"/>
                </a:lnTo>
                <a:lnTo>
                  <a:pt x="9821" y="13716"/>
                </a:lnTo>
                <a:lnTo>
                  <a:pt x="9765" y="13687"/>
                </a:lnTo>
                <a:lnTo>
                  <a:pt x="9736" y="13716"/>
                </a:lnTo>
                <a:lnTo>
                  <a:pt x="9708" y="13772"/>
                </a:lnTo>
                <a:lnTo>
                  <a:pt x="9708" y="13998"/>
                </a:lnTo>
                <a:lnTo>
                  <a:pt x="9708" y="13998"/>
                </a:lnTo>
                <a:lnTo>
                  <a:pt x="9652" y="13941"/>
                </a:lnTo>
                <a:lnTo>
                  <a:pt x="9652" y="13941"/>
                </a:lnTo>
                <a:lnTo>
                  <a:pt x="9652" y="14026"/>
                </a:lnTo>
                <a:lnTo>
                  <a:pt x="9652" y="14111"/>
                </a:lnTo>
                <a:lnTo>
                  <a:pt x="9708" y="14139"/>
                </a:lnTo>
                <a:lnTo>
                  <a:pt x="9736" y="14167"/>
                </a:lnTo>
                <a:lnTo>
                  <a:pt x="9878" y="14223"/>
                </a:lnTo>
                <a:lnTo>
                  <a:pt x="10047" y="14280"/>
                </a:lnTo>
                <a:lnTo>
                  <a:pt x="10047" y="14280"/>
                </a:lnTo>
                <a:lnTo>
                  <a:pt x="10075" y="14336"/>
                </a:lnTo>
                <a:lnTo>
                  <a:pt x="10075" y="14365"/>
                </a:lnTo>
                <a:lnTo>
                  <a:pt x="10075" y="14421"/>
                </a:lnTo>
                <a:lnTo>
                  <a:pt x="10103" y="14477"/>
                </a:lnTo>
                <a:lnTo>
                  <a:pt x="10103" y="14477"/>
                </a:lnTo>
                <a:lnTo>
                  <a:pt x="10244" y="14477"/>
                </a:lnTo>
                <a:lnTo>
                  <a:pt x="10329" y="14477"/>
                </a:lnTo>
                <a:lnTo>
                  <a:pt x="10329" y="14477"/>
                </a:lnTo>
                <a:lnTo>
                  <a:pt x="10385" y="14534"/>
                </a:lnTo>
                <a:lnTo>
                  <a:pt x="10414" y="14562"/>
                </a:lnTo>
                <a:lnTo>
                  <a:pt x="10414" y="14760"/>
                </a:lnTo>
                <a:lnTo>
                  <a:pt x="10414" y="14760"/>
                </a:lnTo>
                <a:lnTo>
                  <a:pt x="10414" y="14844"/>
                </a:lnTo>
                <a:lnTo>
                  <a:pt x="10357" y="14929"/>
                </a:lnTo>
                <a:lnTo>
                  <a:pt x="10273" y="15098"/>
                </a:lnTo>
                <a:lnTo>
                  <a:pt x="10131" y="15239"/>
                </a:lnTo>
                <a:lnTo>
                  <a:pt x="10047" y="15409"/>
                </a:lnTo>
                <a:lnTo>
                  <a:pt x="10047" y="15409"/>
                </a:lnTo>
                <a:lnTo>
                  <a:pt x="10047" y="15465"/>
                </a:lnTo>
                <a:lnTo>
                  <a:pt x="10103" y="15522"/>
                </a:lnTo>
                <a:lnTo>
                  <a:pt x="10131" y="15606"/>
                </a:lnTo>
                <a:lnTo>
                  <a:pt x="10160" y="15663"/>
                </a:lnTo>
                <a:lnTo>
                  <a:pt x="10160" y="15663"/>
                </a:lnTo>
                <a:lnTo>
                  <a:pt x="10103" y="15747"/>
                </a:lnTo>
                <a:lnTo>
                  <a:pt x="9990" y="15860"/>
                </a:lnTo>
                <a:lnTo>
                  <a:pt x="9821" y="16030"/>
                </a:lnTo>
                <a:lnTo>
                  <a:pt x="9821" y="16030"/>
                </a:lnTo>
                <a:lnTo>
                  <a:pt x="9821" y="15973"/>
                </a:lnTo>
                <a:lnTo>
                  <a:pt x="9878" y="15917"/>
                </a:lnTo>
                <a:lnTo>
                  <a:pt x="9934" y="15832"/>
                </a:lnTo>
                <a:lnTo>
                  <a:pt x="9934" y="15832"/>
                </a:lnTo>
                <a:lnTo>
                  <a:pt x="9906" y="15917"/>
                </a:lnTo>
                <a:lnTo>
                  <a:pt x="9906" y="16030"/>
                </a:lnTo>
                <a:lnTo>
                  <a:pt x="9906" y="16227"/>
                </a:lnTo>
                <a:lnTo>
                  <a:pt x="9878" y="16312"/>
                </a:lnTo>
                <a:lnTo>
                  <a:pt x="9821" y="16368"/>
                </a:lnTo>
                <a:lnTo>
                  <a:pt x="9708" y="16396"/>
                </a:lnTo>
                <a:lnTo>
                  <a:pt x="9539" y="16368"/>
                </a:lnTo>
                <a:lnTo>
                  <a:pt x="9539" y="16368"/>
                </a:lnTo>
                <a:lnTo>
                  <a:pt x="9454" y="16340"/>
                </a:lnTo>
                <a:lnTo>
                  <a:pt x="9341" y="16284"/>
                </a:lnTo>
                <a:lnTo>
                  <a:pt x="9116" y="16114"/>
                </a:lnTo>
                <a:lnTo>
                  <a:pt x="8918" y="15945"/>
                </a:lnTo>
                <a:lnTo>
                  <a:pt x="8749" y="15776"/>
                </a:lnTo>
                <a:lnTo>
                  <a:pt x="8749" y="15776"/>
                </a:lnTo>
                <a:lnTo>
                  <a:pt x="8579" y="15606"/>
                </a:lnTo>
                <a:lnTo>
                  <a:pt x="8410" y="15437"/>
                </a:lnTo>
                <a:lnTo>
                  <a:pt x="8015" y="15155"/>
                </a:lnTo>
                <a:lnTo>
                  <a:pt x="7592" y="14901"/>
                </a:lnTo>
                <a:lnTo>
                  <a:pt x="7140" y="14675"/>
                </a:lnTo>
                <a:lnTo>
                  <a:pt x="7140" y="14675"/>
                </a:lnTo>
                <a:lnTo>
                  <a:pt x="6661" y="14393"/>
                </a:lnTo>
                <a:lnTo>
                  <a:pt x="6181" y="14139"/>
                </a:lnTo>
                <a:lnTo>
                  <a:pt x="5729" y="13800"/>
                </a:lnTo>
                <a:lnTo>
                  <a:pt x="5504" y="13631"/>
                </a:lnTo>
                <a:lnTo>
                  <a:pt x="5306" y="13433"/>
                </a:lnTo>
                <a:lnTo>
                  <a:pt x="5306" y="13433"/>
                </a:lnTo>
                <a:lnTo>
                  <a:pt x="4967" y="13123"/>
                </a:lnTo>
                <a:lnTo>
                  <a:pt x="4798" y="12954"/>
                </a:lnTo>
                <a:lnTo>
                  <a:pt x="4657" y="12756"/>
                </a:lnTo>
                <a:lnTo>
                  <a:pt x="4657" y="12756"/>
                </a:lnTo>
                <a:lnTo>
                  <a:pt x="4488" y="12474"/>
                </a:lnTo>
                <a:lnTo>
                  <a:pt x="4459" y="12361"/>
                </a:lnTo>
                <a:lnTo>
                  <a:pt x="4459" y="12361"/>
                </a:lnTo>
                <a:lnTo>
                  <a:pt x="4516" y="12361"/>
                </a:lnTo>
                <a:lnTo>
                  <a:pt x="4516" y="12361"/>
                </a:lnTo>
                <a:lnTo>
                  <a:pt x="4516" y="12192"/>
                </a:lnTo>
                <a:lnTo>
                  <a:pt x="4488" y="11994"/>
                </a:lnTo>
                <a:lnTo>
                  <a:pt x="4431" y="11797"/>
                </a:lnTo>
                <a:lnTo>
                  <a:pt x="4318" y="11627"/>
                </a:lnTo>
                <a:lnTo>
                  <a:pt x="4093" y="11260"/>
                </a:lnTo>
                <a:lnTo>
                  <a:pt x="3867" y="10950"/>
                </a:lnTo>
                <a:lnTo>
                  <a:pt x="3867" y="10950"/>
                </a:lnTo>
                <a:lnTo>
                  <a:pt x="3754" y="10724"/>
                </a:lnTo>
                <a:lnTo>
                  <a:pt x="3641" y="10499"/>
                </a:lnTo>
                <a:lnTo>
                  <a:pt x="3641" y="10499"/>
                </a:lnTo>
                <a:lnTo>
                  <a:pt x="3556" y="10357"/>
                </a:lnTo>
                <a:lnTo>
                  <a:pt x="3472" y="10273"/>
                </a:lnTo>
                <a:lnTo>
                  <a:pt x="3359" y="10188"/>
                </a:lnTo>
                <a:lnTo>
                  <a:pt x="3274" y="10103"/>
                </a:lnTo>
                <a:lnTo>
                  <a:pt x="3274" y="10103"/>
                </a:lnTo>
                <a:lnTo>
                  <a:pt x="3218" y="9962"/>
                </a:lnTo>
                <a:lnTo>
                  <a:pt x="3161" y="9821"/>
                </a:lnTo>
                <a:lnTo>
                  <a:pt x="3133" y="9652"/>
                </a:lnTo>
                <a:lnTo>
                  <a:pt x="3048" y="9511"/>
                </a:lnTo>
                <a:lnTo>
                  <a:pt x="3048" y="9511"/>
                </a:lnTo>
                <a:lnTo>
                  <a:pt x="2879" y="9229"/>
                </a:lnTo>
                <a:lnTo>
                  <a:pt x="2738" y="8918"/>
                </a:lnTo>
                <a:lnTo>
                  <a:pt x="2738" y="8918"/>
                </a:lnTo>
                <a:lnTo>
                  <a:pt x="2428" y="8156"/>
                </a:lnTo>
                <a:lnTo>
                  <a:pt x="2230" y="7789"/>
                </a:lnTo>
                <a:lnTo>
                  <a:pt x="2033" y="7423"/>
                </a:lnTo>
                <a:lnTo>
                  <a:pt x="2033" y="7423"/>
                </a:lnTo>
                <a:lnTo>
                  <a:pt x="1694" y="6802"/>
                </a:lnTo>
                <a:lnTo>
                  <a:pt x="1496" y="6520"/>
                </a:lnTo>
                <a:lnTo>
                  <a:pt x="1299" y="6209"/>
                </a:lnTo>
                <a:lnTo>
                  <a:pt x="1299" y="6209"/>
                </a:lnTo>
                <a:lnTo>
                  <a:pt x="1186" y="6068"/>
                </a:lnTo>
                <a:lnTo>
                  <a:pt x="1073" y="5955"/>
                </a:lnTo>
                <a:lnTo>
                  <a:pt x="791" y="5729"/>
                </a:lnTo>
                <a:lnTo>
                  <a:pt x="791" y="5729"/>
                </a:lnTo>
                <a:lnTo>
                  <a:pt x="678" y="5673"/>
                </a:lnTo>
                <a:lnTo>
                  <a:pt x="509" y="5617"/>
                </a:lnTo>
                <a:lnTo>
                  <a:pt x="339" y="5532"/>
                </a:lnTo>
                <a:lnTo>
                  <a:pt x="226" y="5447"/>
                </a:lnTo>
                <a:lnTo>
                  <a:pt x="226" y="5447"/>
                </a:lnTo>
                <a:lnTo>
                  <a:pt x="198" y="5363"/>
                </a:lnTo>
                <a:lnTo>
                  <a:pt x="198" y="5278"/>
                </a:lnTo>
                <a:lnTo>
                  <a:pt x="226" y="5250"/>
                </a:lnTo>
                <a:lnTo>
                  <a:pt x="283" y="5165"/>
                </a:lnTo>
                <a:lnTo>
                  <a:pt x="283" y="5165"/>
                </a:lnTo>
                <a:lnTo>
                  <a:pt x="311" y="5165"/>
                </a:lnTo>
                <a:lnTo>
                  <a:pt x="339" y="5165"/>
                </a:lnTo>
                <a:lnTo>
                  <a:pt x="396" y="5137"/>
                </a:lnTo>
                <a:lnTo>
                  <a:pt x="424" y="5080"/>
                </a:lnTo>
                <a:lnTo>
                  <a:pt x="424" y="5080"/>
                </a:lnTo>
                <a:lnTo>
                  <a:pt x="424" y="5024"/>
                </a:lnTo>
                <a:lnTo>
                  <a:pt x="396" y="4996"/>
                </a:lnTo>
                <a:lnTo>
                  <a:pt x="339" y="4883"/>
                </a:lnTo>
                <a:lnTo>
                  <a:pt x="339" y="4883"/>
                </a:lnTo>
                <a:lnTo>
                  <a:pt x="255" y="4714"/>
                </a:lnTo>
                <a:lnTo>
                  <a:pt x="198" y="4657"/>
                </a:lnTo>
                <a:lnTo>
                  <a:pt x="142" y="4544"/>
                </a:lnTo>
                <a:lnTo>
                  <a:pt x="142" y="4544"/>
                </a:lnTo>
                <a:lnTo>
                  <a:pt x="142" y="4488"/>
                </a:lnTo>
                <a:lnTo>
                  <a:pt x="170" y="4460"/>
                </a:lnTo>
                <a:lnTo>
                  <a:pt x="170" y="4431"/>
                </a:lnTo>
                <a:lnTo>
                  <a:pt x="170" y="4375"/>
                </a:lnTo>
                <a:lnTo>
                  <a:pt x="170" y="4375"/>
                </a:lnTo>
                <a:lnTo>
                  <a:pt x="1" y="3952"/>
                </a:lnTo>
                <a:close/>
              </a:path>
            </a:pathLst>
          </a:custGeom>
          <a:solidFill>
            <a:srgbClr val="434343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651;p8">
            <a:extLst>
              <a:ext uri="{FF2B5EF4-FFF2-40B4-BE49-F238E27FC236}">
                <a16:creationId xmlns:a16="http://schemas.microsoft.com/office/drawing/2014/main" id="{4A139A92-87AB-4EFC-9627-0E4C4A86D74B}"/>
              </a:ext>
            </a:extLst>
          </p:cNvPr>
          <p:cNvSpPr/>
          <p:nvPr/>
        </p:nvSpPr>
        <p:spPr>
          <a:xfrm>
            <a:off x="2551037" y="2451721"/>
            <a:ext cx="541446" cy="584647"/>
          </a:xfrm>
          <a:custGeom>
            <a:avLst/>
            <a:gdLst/>
            <a:ahLst/>
            <a:cxnLst/>
            <a:rect l="l" t="t" r="r" b="b"/>
            <a:pathLst>
              <a:path w="9990" h="11881" extrusionOk="0">
                <a:moveTo>
                  <a:pt x="0" y="1129"/>
                </a:moveTo>
                <a:lnTo>
                  <a:pt x="0" y="1129"/>
                </a:lnTo>
                <a:lnTo>
                  <a:pt x="226" y="1157"/>
                </a:lnTo>
                <a:lnTo>
                  <a:pt x="452" y="1213"/>
                </a:lnTo>
                <a:lnTo>
                  <a:pt x="678" y="1242"/>
                </a:lnTo>
                <a:lnTo>
                  <a:pt x="762" y="1242"/>
                </a:lnTo>
                <a:lnTo>
                  <a:pt x="847" y="1213"/>
                </a:lnTo>
                <a:lnTo>
                  <a:pt x="847" y="1213"/>
                </a:lnTo>
                <a:lnTo>
                  <a:pt x="932" y="1185"/>
                </a:lnTo>
                <a:lnTo>
                  <a:pt x="988" y="1129"/>
                </a:lnTo>
                <a:lnTo>
                  <a:pt x="1016" y="1072"/>
                </a:lnTo>
                <a:lnTo>
                  <a:pt x="1073" y="1016"/>
                </a:lnTo>
                <a:lnTo>
                  <a:pt x="1073" y="1016"/>
                </a:lnTo>
                <a:lnTo>
                  <a:pt x="1157" y="960"/>
                </a:lnTo>
                <a:lnTo>
                  <a:pt x="1270" y="931"/>
                </a:lnTo>
                <a:lnTo>
                  <a:pt x="1355" y="903"/>
                </a:lnTo>
                <a:lnTo>
                  <a:pt x="1440" y="875"/>
                </a:lnTo>
                <a:lnTo>
                  <a:pt x="1440" y="875"/>
                </a:lnTo>
                <a:lnTo>
                  <a:pt x="1609" y="734"/>
                </a:lnTo>
                <a:lnTo>
                  <a:pt x="1778" y="593"/>
                </a:lnTo>
                <a:lnTo>
                  <a:pt x="1976" y="423"/>
                </a:lnTo>
                <a:lnTo>
                  <a:pt x="2145" y="282"/>
                </a:lnTo>
                <a:lnTo>
                  <a:pt x="2145" y="282"/>
                </a:lnTo>
                <a:lnTo>
                  <a:pt x="2286" y="198"/>
                </a:lnTo>
                <a:lnTo>
                  <a:pt x="2399" y="169"/>
                </a:lnTo>
                <a:lnTo>
                  <a:pt x="2681" y="141"/>
                </a:lnTo>
                <a:lnTo>
                  <a:pt x="2963" y="113"/>
                </a:lnTo>
                <a:lnTo>
                  <a:pt x="3076" y="57"/>
                </a:lnTo>
                <a:lnTo>
                  <a:pt x="3189" y="0"/>
                </a:lnTo>
                <a:lnTo>
                  <a:pt x="3189" y="0"/>
                </a:lnTo>
                <a:lnTo>
                  <a:pt x="3246" y="28"/>
                </a:lnTo>
                <a:lnTo>
                  <a:pt x="3302" y="85"/>
                </a:lnTo>
                <a:lnTo>
                  <a:pt x="3330" y="226"/>
                </a:lnTo>
                <a:lnTo>
                  <a:pt x="3302" y="508"/>
                </a:lnTo>
                <a:lnTo>
                  <a:pt x="3302" y="508"/>
                </a:lnTo>
                <a:lnTo>
                  <a:pt x="3302" y="762"/>
                </a:lnTo>
                <a:lnTo>
                  <a:pt x="3302" y="988"/>
                </a:lnTo>
                <a:lnTo>
                  <a:pt x="3302" y="988"/>
                </a:lnTo>
                <a:lnTo>
                  <a:pt x="3330" y="1213"/>
                </a:lnTo>
                <a:lnTo>
                  <a:pt x="3358" y="1411"/>
                </a:lnTo>
                <a:lnTo>
                  <a:pt x="3415" y="1609"/>
                </a:lnTo>
                <a:lnTo>
                  <a:pt x="3528" y="1806"/>
                </a:lnTo>
                <a:lnTo>
                  <a:pt x="3528" y="1806"/>
                </a:lnTo>
                <a:lnTo>
                  <a:pt x="3641" y="1975"/>
                </a:lnTo>
                <a:lnTo>
                  <a:pt x="3782" y="2088"/>
                </a:lnTo>
                <a:lnTo>
                  <a:pt x="4092" y="2286"/>
                </a:lnTo>
                <a:lnTo>
                  <a:pt x="4092" y="2286"/>
                </a:lnTo>
                <a:lnTo>
                  <a:pt x="4261" y="2399"/>
                </a:lnTo>
                <a:lnTo>
                  <a:pt x="4431" y="2483"/>
                </a:lnTo>
                <a:lnTo>
                  <a:pt x="4826" y="2540"/>
                </a:lnTo>
                <a:lnTo>
                  <a:pt x="4826" y="2540"/>
                </a:lnTo>
                <a:lnTo>
                  <a:pt x="5023" y="2596"/>
                </a:lnTo>
                <a:lnTo>
                  <a:pt x="5164" y="2709"/>
                </a:lnTo>
                <a:lnTo>
                  <a:pt x="5475" y="2935"/>
                </a:lnTo>
                <a:lnTo>
                  <a:pt x="5475" y="2935"/>
                </a:lnTo>
                <a:lnTo>
                  <a:pt x="5560" y="2991"/>
                </a:lnTo>
                <a:lnTo>
                  <a:pt x="5672" y="3020"/>
                </a:lnTo>
                <a:lnTo>
                  <a:pt x="5785" y="3048"/>
                </a:lnTo>
                <a:lnTo>
                  <a:pt x="5870" y="3076"/>
                </a:lnTo>
                <a:lnTo>
                  <a:pt x="5870" y="3076"/>
                </a:lnTo>
                <a:lnTo>
                  <a:pt x="5955" y="3161"/>
                </a:lnTo>
                <a:lnTo>
                  <a:pt x="6039" y="3245"/>
                </a:lnTo>
                <a:lnTo>
                  <a:pt x="6096" y="3302"/>
                </a:lnTo>
                <a:lnTo>
                  <a:pt x="6180" y="3386"/>
                </a:lnTo>
                <a:lnTo>
                  <a:pt x="6180" y="3386"/>
                </a:lnTo>
                <a:lnTo>
                  <a:pt x="6321" y="3443"/>
                </a:lnTo>
                <a:lnTo>
                  <a:pt x="6491" y="3471"/>
                </a:lnTo>
                <a:lnTo>
                  <a:pt x="6829" y="3471"/>
                </a:lnTo>
                <a:lnTo>
                  <a:pt x="6999" y="3499"/>
                </a:lnTo>
                <a:lnTo>
                  <a:pt x="7140" y="3556"/>
                </a:lnTo>
                <a:lnTo>
                  <a:pt x="7281" y="3669"/>
                </a:lnTo>
                <a:lnTo>
                  <a:pt x="7366" y="3810"/>
                </a:lnTo>
                <a:lnTo>
                  <a:pt x="7366" y="3810"/>
                </a:lnTo>
                <a:lnTo>
                  <a:pt x="7422" y="3923"/>
                </a:lnTo>
                <a:lnTo>
                  <a:pt x="7422" y="4064"/>
                </a:lnTo>
                <a:lnTo>
                  <a:pt x="7478" y="4318"/>
                </a:lnTo>
                <a:lnTo>
                  <a:pt x="7478" y="4318"/>
                </a:lnTo>
                <a:lnTo>
                  <a:pt x="7563" y="4515"/>
                </a:lnTo>
                <a:lnTo>
                  <a:pt x="7591" y="4684"/>
                </a:lnTo>
                <a:lnTo>
                  <a:pt x="7591" y="4741"/>
                </a:lnTo>
                <a:lnTo>
                  <a:pt x="7563" y="4797"/>
                </a:lnTo>
                <a:lnTo>
                  <a:pt x="7507" y="4826"/>
                </a:lnTo>
                <a:lnTo>
                  <a:pt x="7422" y="4854"/>
                </a:lnTo>
                <a:lnTo>
                  <a:pt x="7422" y="4854"/>
                </a:lnTo>
                <a:lnTo>
                  <a:pt x="7450" y="4995"/>
                </a:lnTo>
                <a:lnTo>
                  <a:pt x="7535" y="5108"/>
                </a:lnTo>
                <a:lnTo>
                  <a:pt x="7620" y="5221"/>
                </a:lnTo>
                <a:lnTo>
                  <a:pt x="7704" y="5334"/>
                </a:lnTo>
                <a:lnTo>
                  <a:pt x="7704" y="5334"/>
                </a:lnTo>
                <a:lnTo>
                  <a:pt x="7704" y="5475"/>
                </a:lnTo>
                <a:lnTo>
                  <a:pt x="7732" y="5616"/>
                </a:lnTo>
                <a:lnTo>
                  <a:pt x="7761" y="5757"/>
                </a:lnTo>
                <a:lnTo>
                  <a:pt x="7789" y="5813"/>
                </a:lnTo>
                <a:lnTo>
                  <a:pt x="7845" y="5870"/>
                </a:lnTo>
                <a:lnTo>
                  <a:pt x="7845" y="5870"/>
                </a:lnTo>
                <a:lnTo>
                  <a:pt x="7958" y="5926"/>
                </a:lnTo>
                <a:lnTo>
                  <a:pt x="8128" y="5983"/>
                </a:lnTo>
                <a:lnTo>
                  <a:pt x="8523" y="6011"/>
                </a:lnTo>
                <a:lnTo>
                  <a:pt x="8918" y="5983"/>
                </a:lnTo>
                <a:lnTo>
                  <a:pt x="9228" y="5926"/>
                </a:lnTo>
                <a:lnTo>
                  <a:pt x="9228" y="5926"/>
                </a:lnTo>
                <a:lnTo>
                  <a:pt x="9200" y="6208"/>
                </a:lnTo>
                <a:lnTo>
                  <a:pt x="9200" y="6491"/>
                </a:lnTo>
                <a:lnTo>
                  <a:pt x="9200" y="6603"/>
                </a:lnTo>
                <a:lnTo>
                  <a:pt x="9256" y="6716"/>
                </a:lnTo>
                <a:lnTo>
                  <a:pt x="9341" y="6829"/>
                </a:lnTo>
                <a:lnTo>
                  <a:pt x="9454" y="6942"/>
                </a:lnTo>
                <a:lnTo>
                  <a:pt x="9454" y="6942"/>
                </a:lnTo>
                <a:lnTo>
                  <a:pt x="9538" y="6998"/>
                </a:lnTo>
                <a:lnTo>
                  <a:pt x="9623" y="7027"/>
                </a:lnTo>
                <a:lnTo>
                  <a:pt x="9680" y="7055"/>
                </a:lnTo>
                <a:lnTo>
                  <a:pt x="9764" y="7111"/>
                </a:lnTo>
                <a:lnTo>
                  <a:pt x="9764" y="7111"/>
                </a:lnTo>
                <a:lnTo>
                  <a:pt x="9821" y="7224"/>
                </a:lnTo>
                <a:lnTo>
                  <a:pt x="9905" y="7365"/>
                </a:lnTo>
                <a:lnTo>
                  <a:pt x="9990" y="7648"/>
                </a:lnTo>
                <a:lnTo>
                  <a:pt x="9990" y="7648"/>
                </a:lnTo>
                <a:lnTo>
                  <a:pt x="9990" y="7789"/>
                </a:lnTo>
                <a:lnTo>
                  <a:pt x="9962" y="7901"/>
                </a:lnTo>
                <a:lnTo>
                  <a:pt x="9934" y="8184"/>
                </a:lnTo>
                <a:lnTo>
                  <a:pt x="9764" y="8720"/>
                </a:lnTo>
                <a:lnTo>
                  <a:pt x="9764" y="8720"/>
                </a:lnTo>
                <a:lnTo>
                  <a:pt x="9764" y="8833"/>
                </a:lnTo>
                <a:lnTo>
                  <a:pt x="9764" y="8946"/>
                </a:lnTo>
                <a:lnTo>
                  <a:pt x="9821" y="9115"/>
                </a:lnTo>
                <a:lnTo>
                  <a:pt x="9821" y="9171"/>
                </a:lnTo>
                <a:lnTo>
                  <a:pt x="9821" y="9256"/>
                </a:lnTo>
                <a:lnTo>
                  <a:pt x="9792" y="9312"/>
                </a:lnTo>
                <a:lnTo>
                  <a:pt x="9680" y="9397"/>
                </a:lnTo>
                <a:lnTo>
                  <a:pt x="9680" y="9397"/>
                </a:lnTo>
                <a:lnTo>
                  <a:pt x="9708" y="9341"/>
                </a:lnTo>
                <a:lnTo>
                  <a:pt x="9708" y="9256"/>
                </a:lnTo>
                <a:lnTo>
                  <a:pt x="9651" y="9115"/>
                </a:lnTo>
                <a:lnTo>
                  <a:pt x="9538" y="9002"/>
                </a:lnTo>
                <a:lnTo>
                  <a:pt x="9397" y="8889"/>
                </a:lnTo>
                <a:lnTo>
                  <a:pt x="9228" y="8805"/>
                </a:lnTo>
                <a:lnTo>
                  <a:pt x="9059" y="8720"/>
                </a:lnTo>
                <a:lnTo>
                  <a:pt x="8777" y="8635"/>
                </a:lnTo>
                <a:lnTo>
                  <a:pt x="8777" y="8635"/>
                </a:lnTo>
                <a:lnTo>
                  <a:pt x="8607" y="8607"/>
                </a:lnTo>
                <a:lnTo>
                  <a:pt x="8381" y="8607"/>
                </a:lnTo>
                <a:lnTo>
                  <a:pt x="7986" y="8663"/>
                </a:lnTo>
                <a:lnTo>
                  <a:pt x="7563" y="8776"/>
                </a:lnTo>
                <a:lnTo>
                  <a:pt x="7196" y="8889"/>
                </a:lnTo>
                <a:lnTo>
                  <a:pt x="7196" y="8889"/>
                </a:lnTo>
                <a:lnTo>
                  <a:pt x="7055" y="8946"/>
                </a:lnTo>
                <a:lnTo>
                  <a:pt x="6914" y="9030"/>
                </a:lnTo>
                <a:lnTo>
                  <a:pt x="6801" y="9115"/>
                </a:lnTo>
                <a:lnTo>
                  <a:pt x="6717" y="9256"/>
                </a:lnTo>
                <a:lnTo>
                  <a:pt x="6660" y="9397"/>
                </a:lnTo>
                <a:lnTo>
                  <a:pt x="6604" y="9566"/>
                </a:lnTo>
                <a:lnTo>
                  <a:pt x="6547" y="9905"/>
                </a:lnTo>
                <a:lnTo>
                  <a:pt x="6519" y="10272"/>
                </a:lnTo>
                <a:lnTo>
                  <a:pt x="6491" y="10639"/>
                </a:lnTo>
                <a:lnTo>
                  <a:pt x="6463" y="10977"/>
                </a:lnTo>
                <a:lnTo>
                  <a:pt x="6406" y="11288"/>
                </a:lnTo>
                <a:lnTo>
                  <a:pt x="6406" y="11288"/>
                </a:lnTo>
                <a:lnTo>
                  <a:pt x="6209" y="11147"/>
                </a:lnTo>
                <a:lnTo>
                  <a:pt x="6039" y="11062"/>
                </a:lnTo>
                <a:lnTo>
                  <a:pt x="5926" y="11034"/>
                </a:lnTo>
                <a:lnTo>
                  <a:pt x="5842" y="11034"/>
                </a:lnTo>
                <a:lnTo>
                  <a:pt x="5701" y="11034"/>
                </a:lnTo>
                <a:lnTo>
                  <a:pt x="5560" y="11062"/>
                </a:lnTo>
                <a:lnTo>
                  <a:pt x="5560" y="11062"/>
                </a:lnTo>
                <a:lnTo>
                  <a:pt x="5447" y="11118"/>
                </a:lnTo>
                <a:lnTo>
                  <a:pt x="5362" y="11175"/>
                </a:lnTo>
                <a:lnTo>
                  <a:pt x="5306" y="11260"/>
                </a:lnTo>
                <a:lnTo>
                  <a:pt x="5249" y="11344"/>
                </a:lnTo>
                <a:lnTo>
                  <a:pt x="5193" y="11570"/>
                </a:lnTo>
                <a:lnTo>
                  <a:pt x="5164" y="11824"/>
                </a:lnTo>
                <a:lnTo>
                  <a:pt x="5164" y="11824"/>
                </a:lnTo>
                <a:lnTo>
                  <a:pt x="5052" y="11626"/>
                </a:lnTo>
                <a:lnTo>
                  <a:pt x="4939" y="11401"/>
                </a:lnTo>
                <a:lnTo>
                  <a:pt x="4854" y="11316"/>
                </a:lnTo>
                <a:lnTo>
                  <a:pt x="4798" y="11231"/>
                </a:lnTo>
                <a:lnTo>
                  <a:pt x="4685" y="11175"/>
                </a:lnTo>
                <a:lnTo>
                  <a:pt x="4544" y="11147"/>
                </a:lnTo>
                <a:lnTo>
                  <a:pt x="4544" y="11147"/>
                </a:lnTo>
                <a:lnTo>
                  <a:pt x="4431" y="11147"/>
                </a:lnTo>
                <a:lnTo>
                  <a:pt x="4318" y="11147"/>
                </a:lnTo>
                <a:lnTo>
                  <a:pt x="4205" y="11175"/>
                </a:lnTo>
                <a:lnTo>
                  <a:pt x="4092" y="11147"/>
                </a:lnTo>
                <a:lnTo>
                  <a:pt x="4092" y="11147"/>
                </a:lnTo>
                <a:lnTo>
                  <a:pt x="3951" y="11090"/>
                </a:lnTo>
                <a:lnTo>
                  <a:pt x="3838" y="11006"/>
                </a:lnTo>
                <a:lnTo>
                  <a:pt x="3697" y="10921"/>
                </a:lnTo>
                <a:lnTo>
                  <a:pt x="3584" y="10865"/>
                </a:lnTo>
                <a:lnTo>
                  <a:pt x="3584" y="10865"/>
                </a:lnTo>
                <a:lnTo>
                  <a:pt x="3556" y="10977"/>
                </a:lnTo>
                <a:lnTo>
                  <a:pt x="3528" y="11062"/>
                </a:lnTo>
                <a:lnTo>
                  <a:pt x="3415" y="11203"/>
                </a:lnTo>
                <a:lnTo>
                  <a:pt x="3274" y="11316"/>
                </a:lnTo>
                <a:lnTo>
                  <a:pt x="3133" y="11457"/>
                </a:lnTo>
                <a:lnTo>
                  <a:pt x="3133" y="11457"/>
                </a:lnTo>
                <a:lnTo>
                  <a:pt x="3020" y="11626"/>
                </a:lnTo>
                <a:lnTo>
                  <a:pt x="2907" y="11768"/>
                </a:lnTo>
                <a:lnTo>
                  <a:pt x="2822" y="11824"/>
                </a:lnTo>
                <a:lnTo>
                  <a:pt x="2766" y="11880"/>
                </a:lnTo>
                <a:lnTo>
                  <a:pt x="2653" y="11880"/>
                </a:lnTo>
                <a:lnTo>
                  <a:pt x="2568" y="11852"/>
                </a:lnTo>
                <a:lnTo>
                  <a:pt x="2568" y="11852"/>
                </a:lnTo>
                <a:lnTo>
                  <a:pt x="2484" y="11796"/>
                </a:lnTo>
                <a:lnTo>
                  <a:pt x="2399" y="11683"/>
                </a:lnTo>
                <a:lnTo>
                  <a:pt x="2286" y="11429"/>
                </a:lnTo>
                <a:lnTo>
                  <a:pt x="2117" y="10921"/>
                </a:lnTo>
                <a:lnTo>
                  <a:pt x="2117" y="10921"/>
                </a:lnTo>
                <a:lnTo>
                  <a:pt x="1891" y="10441"/>
                </a:lnTo>
                <a:lnTo>
                  <a:pt x="1665" y="9990"/>
                </a:lnTo>
                <a:lnTo>
                  <a:pt x="1665" y="9990"/>
                </a:lnTo>
                <a:lnTo>
                  <a:pt x="1609" y="9877"/>
                </a:lnTo>
                <a:lnTo>
                  <a:pt x="1609" y="9764"/>
                </a:lnTo>
                <a:lnTo>
                  <a:pt x="1609" y="9764"/>
                </a:lnTo>
                <a:lnTo>
                  <a:pt x="1524" y="9651"/>
                </a:lnTo>
                <a:lnTo>
                  <a:pt x="1468" y="9595"/>
                </a:lnTo>
                <a:lnTo>
                  <a:pt x="1468" y="9510"/>
                </a:lnTo>
                <a:lnTo>
                  <a:pt x="1468" y="9510"/>
                </a:lnTo>
                <a:lnTo>
                  <a:pt x="1440" y="9425"/>
                </a:lnTo>
                <a:lnTo>
                  <a:pt x="1411" y="9341"/>
                </a:lnTo>
                <a:lnTo>
                  <a:pt x="1411" y="9341"/>
                </a:lnTo>
                <a:lnTo>
                  <a:pt x="1468" y="9312"/>
                </a:lnTo>
                <a:lnTo>
                  <a:pt x="1552" y="9256"/>
                </a:lnTo>
                <a:lnTo>
                  <a:pt x="1552" y="9256"/>
                </a:lnTo>
                <a:lnTo>
                  <a:pt x="1524" y="9171"/>
                </a:lnTo>
                <a:lnTo>
                  <a:pt x="1496" y="9115"/>
                </a:lnTo>
                <a:lnTo>
                  <a:pt x="1468" y="8974"/>
                </a:lnTo>
                <a:lnTo>
                  <a:pt x="1468" y="8974"/>
                </a:lnTo>
                <a:lnTo>
                  <a:pt x="1468" y="8889"/>
                </a:lnTo>
                <a:lnTo>
                  <a:pt x="1468" y="8805"/>
                </a:lnTo>
                <a:lnTo>
                  <a:pt x="1496" y="8748"/>
                </a:lnTo>
                <a:lnTo>
                  <a:pt x="1468" y="8635"/>
                </a:lnTo>
                <a:lnTo>
                  <a:pt x="1468" y="8635"/>
                </a:lnTo>
                <a:lnTo>
                  <a:pt x="1411" y="8551"/>
                </a:lnTo>
                <a:lnTo>
                  <a:pt x="1327" y="8438"/>
                </a:lnTo>
                <a:lnTo>
                  <a:pt x="1214" y="8353"/>
                </a:lnTo>
                <a:lnTo>
                  <a:pt x="1157" y="8240"/>
                </a:lnTo>
                <a:lnTo>
                  <a:pt x="1157" y="8240"/>
                </a:lnTo>
                <a:lnTo>
                  <a:pt x="1073" y="8099"/>
                </a:lnTo>
                <a:lnTo>
                  <a:pt x="988" y="7873"/>
                </a:lnTo>
                <a:lnTo>
                  <a:pt x="932" y="7648"/>
                </a:lnTo>
                <a:lnTo>
                  <a:pt x="932" y="7563"/>
                </a:lnTo>
                <a:lnTo>
                  <a:pt x="960" y="7506"/>
                </a:lnTo>
                <a:lnTo>
                  <a:pt x="960" y="7506"/>
                </a:lnTo>
                <a:lnTo>
                  <a:pt x="875" y="7450"/>
                </a:lnTo>
                <a:lnTo>
                  <a:pt x="790" y="7394"/>
                </a:lnTo>
                <a:lnTo>
                  <a:pt x="621" y="7224"/>
                </a:lnTo>
                <a:lnTo>
                  <a:pt x="508" y="6998"/>
                </a:lnTo>
                <a:lnTo>
                  <a:pt x="452" y="6914"/>
                </a:lnTo>
                <a:lnTo>
                  <a:pt x="452" y="6829"/>
                </a:lnTo>
                <a:lnTo>
                  <a:pt x="452" y="6829"/>
                </a:lnTo>
                <a:lnTo>
                  <a:pt x="536" y="6716"/>
                </a:lnTo>
                <a:lnTo>
                  <a:pt x="678" y="6491"/>
                </a:lnTo>
                <a:lnTo>
                  <a:pt x="819" y="6265"/>
                </a:lnTo>
                <a:lnTo>
                  <a:pt x="875" y="6180"/>
                </a:lnTo>
                <a:lnTo>
                  <a:pt x="875" y="6152"/>
                </a:lnTo>
                <a:lnTo>
                  <a:pt x="875" y="6152"/>
                </a:lnTo>
                <a:lnTo>
                  <a:pt x="932" y="6180"/>
                </a:lnTo>
                <a:lnTo>
                  <a:pt x="988" y="6152"/>
                </a:lnTo>
                <a:lnTo>
                  <a:pt x="988" y="6152"/>
                </a:lnTo>
                <a:lnTo>
                  <a:pt x="988" y="6067"/>
                </a:lnTo>
                <a:lnTo>
                  <a:pt x="1016" y="6011"/>
                </a:lnTo>
                <a:lnTo>
                  <a:pt x="1016" y="6011"/>
                </a:lnTo>
                <a:lnTo>
                  <a:pt x="1129" y="5926"/>
                </a:lnTo>
                <a:lnTo>
                  <a:pt x="1129" y="5926"/>
                </a:lnTo>
                <a:lnTo>
                  <a:pt x="1129" y="5898"/>
                </a:lnTo>
                <a:lnTo>
                  <a:pt x="1101" y="5870"/>
                </a:lnTo>
                <a:lnTo>
                  <a:pt x="1044" y="5870"/>
                </a:lnTo>
                <a:lnTo>
                  <a:pt x="988" y="5870"/>
                </a:lnTo>
                <a:lnTo>
                  <a:pt x="960" y="5841"/>
                </a:lnTo>
                <a:lnTo>
                  <a:pt x="932" y="5841"/>
                </a:lnTo>
                <a:lnTo>
                  <a:pt x="932" y="5841"/>
                </a:lnTo>
                <a:lnTo>
                  <a:pt x="903" y="5757"/>
                </a:lnTo>
                <a:lnTo>
                  <a:pt x="903" y="5700"/>
                </a:lnTo>
                <a:lnTo>
                  <a:pt x="903" y="5644"/>
                </a:lnTo>
                <a:lnTo>
                  <a:pt x="875" y="5587"/>
                </a:lnTo>
                <a:lnTo>
                  <a:pt x="875" y="5587"/>
                </a:lnTo>
                <a:lnTo>
                  <a:pt x="790" y="5503"/>
                </a:lnTo>
                <a:lnTo>
                  <a:pt x="790" y="5503"/>
                </a:lnTo>
                <a:lnTo>
                  <a:pt x="621" y="5390"/>
                </a:lnTo>
                <a:lnTo>
                  <a:pt x="536" y="5305"/>
                </a:lnTo>
                <a:lnTo>
                  <a:pt x="508" y="5249"/>
                </a:lnTo>
                <a:lnTo>
                  <a:pt x="508" y="5249"/>
                </a:lnTo>
                <a:lnTo>
                  <a:pt x="508" y="5192"/>
                </a:lnTo>
                <a:lnTo>
                  <a:pt x="536" y="5136"/>
                </a:lnTo>
                <a:lnTo>
                  <a:pt x="593" y="5051"/>
                </a:lnTo>
                <a:lnTo>
                  <a:pt x="593" y="4995"/>
                </a:lnTo>
                <a:lnTo>
                  <a:pt x="593" y="4995"/>
                </a:lnTo>
                <a:lnTo>
                  <a:pt x="536" y="4797"/>
                </a:lnTo>
                <a:lnTo>
                  <a:pt x="508" y="4656"/>
                </a:lnTo>
                <a:lnTo>
                  <a:pt x="508" y="4543"/>
                </a:lnTo>
                <a:lnTo>
                  <a:pt x="593" y="4318"/>
                </a:lnTo>
                <a:lnTo>
                  <a:pt x="593" y="4318"/>
                </a:lnTo>
                <a:lnTo>
                  <a:pt x="649" y="4120"/>
                </a:lnTo>
                <a:lnTo>
                  <a:pt x="678" y="3951"/>
                </a:lnTo>
                <a:lnTo>
                  <a:pt x="649" y="3781"/>
                </a:lnTo>
                <a:lnTo>
                  <a:pt x="649" y="3612"/>
                </a:lnTo>
                <a:lnTo>
                  <a:pt x="593" y="3274"/>
                </a:lnTo>
                <a:lnTo>
                  <a:pt x="565" y="3076"/>
                </a:lnTo>
                <a:lnTo>
                  <a:pt x="593" y="2907"/>
                </a:lnTo>
                <a:lnTo>
                  <a:pt x="593" y="2907"/>
                </a:lnTo>
                <a:lnTo>
                  <a:pt x="678" y="2681"/>
                </a:lnTo>
                <a:lnTo>
                  <a:pt x="734" y="2540"/>
                </a:lnTo>
                <a:lnTo>
                  <a:pt x="734" y="2483"/>
                </a:lnTo>
                <a:lnTo>
                  <a:pt x="706" y="2399"/>
                </a:lnTo>
                <a:lnTo>
                  <a:pt x="593" y="2145"/>
                </a:lnTo>
                <a:lnTo>
                  <a:pt x="593" y="2145"/>
                </a:lnTo>
                <a:lnTo>
                  <a:pt x="283" y="1637"/>
                </a:lnTo>
                <a:lnTo>
                  <a:pt x="0" y="1129"/>
                </a:lnTo>
                <a:close/>
              </a:path>
            </a:pathLst>
          </a:custGeom>
          <a:solidFill>
            <a:srgbClr val="434343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696;p8">
            <a:extLst>
              <a:ext uri="{FF2B5EF4-FFF2-40B4-BE49-F238E27FC236}">
                <a16:creationId xmlns:a16="http://schemas.microsoft.com/office/drawing/2014/main" id="{218B89B6-5813-43A8-A997-B9D05C24E0DB}"/>
              </a:ext>
            </a:extLst>
          </p:cNvPr>
          <p:cNvSpPr/>
          <p:nvPr/>
        </p:nvSpPr>
        <p:spPr>
          <a:xfrm>
            <a:off x="4683088" y="1944637"/>
            <a:ext cx="951642" cy="791089"/>
          </a:xfrm>
          <a:custGeom>
            <a:avLst/>
            <a:gdLst/>
            <a:ahLst/>
            <a:cxnLst/>
            <a:rect l="l" t="t" r="r" b="b"/>
            <a:pathLst>
              <a:path w="20743" h="16312" extrusionOk="0">
                <a:moveTo>
                  <a:pt x="1" y="170"/>
                </a:moveTo>
                <a:lnTo>
                  <a:pt x="1" y="170"/>
                </a:lnTo>
                <a:lnTo>
                  <a:pt x="932" y="57"/>
                </a:lnTo>
                <a:lnTo>
                  <a:pt x="1412" y="29"/>
                </a:lnTo>
                <a:lnTo>
                  <a:pt x="1892" y="1"/>
                </a:lnTo>
                <a:lnTo>
                  <a:pt x="1892" y="1"/>
                </a:lnTo>
                <a:lnTo>
                  <a:pt x="1807" y="86"/>
                </a:lnTo>
                <a:lnTo>
                  <a:pt x="1750" y="170"/>
                </a:lnTo>
                <a:lnTo>
                  <a:pt x="1750" y="170"/>
                </a:lnTo>
                <a:lnTo>
                  <a:pt x="2343" y="452"/>
                </a:lnTo>
                <a:lnTo>
                  <a:pt x="2936" y="735"/>
                </a:lnTo>
                <a:lnTo>
                  <a:pt x="3528" y="989"/>
                </a:lnTo>
                <a:lnTo>
                  <a:pt x="3839" y="1101"/>
                </a:lnTo>
                <a:lnTo>
                  <a:pt x="4149" y="1186"/>
                </a:lnTo>
                <a:lnTo>
                  <a:pt x="4149" y="1186"/>
                </a:lnTo>
                <a:lnTo>
                  <a:pt x="4375" y="1214"/>
                </a:lnTo>
                <a:lnTo>
                  <a:pt x="4629" y="1243"/>
                </a:lnTo>
                <a:lnTo>
                  <a:pt x="5109" y="1214"/>
                </a:lnTo>
                <a:lnTo>
                  <a:pt x="5109" y="1214"/>
                </a:lnTo>
                <a:lnTo>
                  <a:pt x="5758" y="1243"/>
                </a:lnTo>
                <a:lnTo>
                  <a:pt x="6096" y="1243"/>
                </a:lnTo>
                <a:lnTo>
                  <a:pt x="6237" y="1214"/>
                </a:lnTo>
                <a:lnTo>
                  <a:pt x="6294" y="1186"/>
                </a:lnTo>
                <a:lnTo>
                  <a:pt x="6294" y="1186"/>
                </a:lnTo>
                <a:lnTo>
                  <a:pt x="6350" y="1101"/>
                </a:lnTo>
                <a:lnTo>
                  <a:pt x="6350" y="1045"/>
                </a:lnTo>
                <a:lnTo>
                  <a:pt x="6350" y="960"/>
                </a:lnTo>
                <a:lnTo>
                  <a:pt x="6322" y="932"/>
                </a:lnTo>
                <a:lnTo>
                  <a:pt x="6322" y="904"/>
                </a:lnTo>
                <a:lnTo>
                  <a:pt x="6350" y="876"/>
                </a:lnTo>
                <a:lnTo>
                  <a:pt x="6435" y="819"/>
                </a:lnTo>
                <a:lnTo>
                  <a:pt x="6435" y="819"/>
                </a:lnTo>
                <a:lnTo>
                  <a:pt x="6520" y="791"/>
                </a:lnTo>
                <a:lnTo>
                  <a:pt x="6604" y="791"/>
                </a:lnTo>
                <a:lnTo>
                  <a:pt x="6858" y="791"/>
                </a:lnTo>
                <a:lnTo>
                  <a:pt x="7281" y="819"/>
                </a:lnTo>
                <a:lnTo>
                  <a:pt x="7281" y="819"/>
                </a:lnTo>
                <a:lnTo>
                  <a:pt x="7564" y="819"/>
                </a:lnTo>
                <a:lnTo>
                  <a:pt x="7705" y="848"/>
                </a:lnTo>
                <a:lnTo>
                  <a:pt x="7818" y="904"/>
                </a:lnTo>
                <a:lnTo>
                  <a:pt x="7818" y="904"/>
                </a:lnTo>
                <a:lnTo>
                  <a:pt x="7902" y="960"/>
                </a:lnTo>
                <a:lnTo>
                  <a:pt x="7987" y="1045"/>
                </a:lnTo>
                <a:lnTo>
                  <a:pt x="8128" y="1271"/>
                </a:lnTo>
                <a:lnTo>
                  <a:pt x="8269" y="1497"/>
                </a:lnTo>
                <a:lnTo>
                  <a:pt x="8382" y="1694"/>
                </a:lnTo>
                <a:lnTo>
                  <a:pt x="8382" y="1694"/>
                </a:lnTo>
                <a:lnTo>
                  <a:pt x="8551" y="1835"/>
                </a:lnTo>
                <a:lnTo>
                  <a:pt x="8608" y="1892"/>
                </a:lnTo>
                <a:lnTo>
                  <a:pt x="8664" y="2005"/>
                </a:lnTo>
                <a:lnTo>
                  <a:pt x="8664" y="2005"/>
                </a:lnTo>
                <a:lnTo>
                  <a:pt x="8664" y="2146"/>
                </a:lnTo>
                <a:lnTo>
                  <a:pt x="8664" y="2287"/>
                </a:lnTo>
                <a:lnTo>
                  <a:pt x="8636" y="2456"/>
                </a:lnTo>
                <a:lnTo>
                  <a:pt x="8664" y="2597"/>
                </a:lnTo>
                <a:lnTo>
                  <a:pt x="8664" y="2597"/>
                </a:lnTo>
                <a:lnTo>
                  <a:pt x="8692" y="2682"/>
                </a:lnTo>
                <a:lnTo>
                  <a:pt x="8749" y="2795"/>
                </a:lnTo>
                <a:lnTo>
                  <a:pt x="8946" y="3020"/>
                </a:lnTo>
                <a:lnTo>
                  <a:pt x="9172" y="3190"/>
                </a:lnTo>
                <a:lnTo>
                  <a:pt x="9285" y="3274"/>
                </a:lnTo>
                <a:lnTo>
                  <a:pt x="9398" y="3303"/>
                </a:lnTo>
                <a:lnTo>
                  <a:pt x="9398" y="3303"/>
                </a:lnTo>
                <a:lnTo>
                  <a:pt x="9539" y="3303"/>
                </a:lnTo>
                <a:lnTo>
                  <a:pt x="9652" y="3246"/>
                </a:lnTo>
                <a:lnTo>
                  <a:pt x="9737" y="3162"/>
                </a:lnTo>
                <a:lnTo>
                  <a:pt x="9821" y="3077"/>
                </a:lnTo>
                <a:lnTo>
                  <a:pt x="9991" y="2823"/>
                </a:lnTo>
                <a:lnTo>
                  <a:pt x="10075" y="2738"/>
                </a:lnTo>
                <a:lnTo>
                  <a:pt x="10188" y="2654"/>
                </a:lnTo>
                <a:lnTo>
                  <a:pt x="10188" y="2654"/>
                </a:lnTo>
                <a:lnTo>
                  <a:pt x="10329" y="2597"/>
                </a:lnTo>
                <a:lnTo>
                  <a:pt x="10470" y="2569"/>
                </a:lnTo>
                <a:lnTo>
                  <a:pt x="10611" y="2569"/>
                </a:lnTo>
                <a:lnTo>
                  <a:pt x="10752" y="2597"/>
                </a:lnTo>
                <a:lnTo>
                  <a:pt x="10894" y="2625"/>
                </a:lnTo>
                <a:lnTo>
                  <a:pt x="11035" y="2682"/>
                </a:lnTo>
                <a:lnTo>
                  <a:pt x="11148" y="2766"/>
                </a:lnTo>
                <a:lnTo>
                  <a:pt x="11232" y="2879"/>
                </a:lnTo>
                <a:lnTo>
                  <a:pt x="11232" y="2879"/>
                </a:lnTo>
                <a:lnTo>
                  <a:pt x="11345" y="3020"/>
                </a:lnTo>
                <a:lnTo>
                  <a:pt x="11430" y="3162"/>
                </a:lnTo>
                <a:lnTo>
                  <a:pt x="11514" y="3472"/>
                </a:lnTo>
                <a:lnTo>
                  <a:pt x="11599" y="3811"/>
                </a:lnTo>
                <a:lnTo>
                  <a:pt x="11684" y="4121"/>
                </a:lnTo>
                <a:lnTo>
                  <a:pt x="11684" y="4121"/>
                </a:lnTo>
                <a:lnTo>
                  <a:pt x="11825" y="4347"/>
                </a:lnTo>
                <a:lnTo>
                  <a:pt x="11909" y="4572"/>
                </a:lnTo>
                <a:lnTo>
                  <a:pt x="11909" y="4572"/>
                </a:lnTo>
                <a:lnTo>
                  <a:pt x="11938" y="4685"/>
                </a:lnTo>
                <a:lnTo>
                  <a:pt x="11938" y="4798"/>
                </a:lnTo>
                <a:lnTo>
                  <a:pt x="11938" y="5052"/>
                </a:lnTo>
                <a:lnTo>
                  <a:pt x="11938" y="5052"/>
                </a:lnTo>
                <a:lnTo>
                  <a:pt x="11994" y="5306"/>
                </a:lnTo>
                <a:lnTo>
                  <a:pt x="12051" y="5419"/>
                </a:lnTo>
                <a:lnTo>
                  <a:pt x="12107" y="5532"/>
                </a:lnTo>
                <a:lnTo>
                  <a:pt x="12248" y="5673"/>
                </a:lnTo>
                <a:lnTo>
                  <a:pt x="12446" y="5814"/>
                </a:lnTo>
                <a:lnTo>
                  <a:pt x="12446" y="5814"/>
                </a:lnTo>
                <a:lnTo>
                  <a:pt x="12700" y="5899"/>
                </a:lnTo>
                <a:lnTo>
                  <a:pt x="12954" y="5983"/>
                </a:lnTo>
                <a:lnTo>
                  <a:pt x="12954" y="5983"/>
                </a:lnTo>
                <a:lnTo>
                  <a:pt x="13066" y="6040"/>
                </a:lnTo>
                <a:lnTo>
                  <a:pt x="13179" y="6096"/>
                </a:lnTo>
                <a:lnTo>
                  <a:pt x="13179" y="6096"/>
                </a:lnTo>
                <a:lnTo>
                  <a:pt x="13264" y="6096"/>
                </a:lnTo>
                <a:lnTo>
                  <a:pt x="13320" y="6068"/>
                </a:lnTo>
                <a:lnTo>
                  <a:pt x="13405" y="6040"/>
                </a:lnTo>
                <a:lnTo>
                  <a:pt x="13490" y="6012"/>
                </a:lnTo>
                <a:lnTo>
                  <a:pt x="13490" y="6012"/>
                </a:lnTo>
                <a:lnTo>
                  <a:pt x="13208" y="6491"/>
                </a:lnTo>
                <a:lnTo>
                  <a:pt x="12982" y="7028"/>
                </a:lnTo>
                <a:lnTo>
                  <a:pt x="12784" y="7536"/>
                </a:lnTo>
                <a:lnTo>
                  <a:pt x="12615" y="8072"/>
                </a:lnTo>
                <a:lnTo>
                  <a:pt x="12615" y="8072"/>
                </a:lnTo>
                <a:lnTo>
                  <a:pt x="12700" y="7733"/>
                </a:lnTo>
                <a:lnTo>
                  <a:pt x="12784" y="7423"/>
                </a:lnTo>
                <a:lnTo>
                  <a:pt x="12784" y="7423"/>
                </a:lnTo>
                <a:lnTo>
                  <a:pt x="12982" y="6915"/>
                </a:lnTo>
                <a:lnTo>
                  <a:pt x="13066" y="6632"/>
                </a:lnTo>
                <a:lnTo>
                  <a:pt x="13095" y="6548"/>
                </a:lnTo>
                <a:lnTo>
                  <a:pt x="13095" y="6520"/>
                </a:lnTo>
                <a:lnTo>
                  <a:pt x="13095" y="6520"/>
                </a:lnTo>
                <a:lnTo>
                  <a:pt x="13066" y="6548"/>
                </a:lnTo>
                <a:lnTo>
                  <a:pt x="13038" y="6604"/>
                </a:lnTo>
                <a:lnTo>
                  <a:pt x="13010" y="6632"/>
                </a:lnTo>
                <a:lnTo>
                  <a:pt x="13010" y="6632"/>
                </a:lnTo>
                <a:lnTo>
                  <a:pt x="12925" y="6576"/>
                </a:lnTo>
                <a:lnTo>
                  <a:pt x="12925" y="6576"/>
                </a:lnTo>
                <a:lnTo>
                  <a:pt x="12925" y="6774"/>
                </a:lnTo>
                <a:lnTo>
                  <a:pt x="12869" y="6999"/>
                </a:lnTo>
                <a:lnTo>
                  <a:pt x="12728" y="7394"/>
                </a:lnTo>
                <a:lnTo>
                  <a:pt x="12728" y="7394"/>
                </a:lnTo>
                <a:lnTo>
                  <a:pt x="12643" y="7338"/>
                </a:lnTo>
                <a:lnTo>
                  <a:pt x="12643" y="7338"/>
                </a:lnTo>
                <a:lnTo>
                  <a:pt x="12643" y="7677"/>
                </a:lnTo>
                <a:lnTo>
                  <a:pt x="12643" y="8015"/>
                </a:lnTo>
                <a:lnTo>
                  <a:pt x="12587" y="8354"/>
                </a:lnTo>
                <a:lnTo>
                  <a:pt x="12502" y="8693"/>
                </a:lnTo>
                <a:lnTo>
                  <a:pt x="12502" y="8693"/>
                </a:lnTo>
                <a:lnTo>
                  <a:pt x="12361" y="9116"/>
                </a:lnTo>
                <a:lnTo>
                  <a:pt x="12333" y="9342"/>
                </a:lnTo>
                <a:lnTo>
                  <a:pt x="12361" y="9567"/>
                </a:lnTo>
                <a:lnTo>
                  <a:pt x="12361" y="9567"/>
                </a:lnTo>
                <a:lnTo>
                  <a:pt x="12446" y="9765"/>
                </a:lnTo>
                <a:lnTo>
                  <a:pt x="12502" y="9906"/>
                </a:lnTo>
                <a:lnTo>
                  <a:pt x="12530" y="9991"/>
                </a:lnTo>
                <a:lnTo>
                  <a:pt x="12530" y="10075"/>
                </a:lnTo>
                <a:lnTo>
                  <a:pt x="12530" y="10160"/>
                </a:lnTo>
                <a:lnTo>
                  <a:pt x="12474" y="10273"/>
                </a:lnTo>
                <a:lnTo>
                  <a:pt x="12474" y="10273"/>
                </a:lnTo>
                <a:lnTo>
                  <a:pt x="12446" y="9934"/>
                </a:lnTo>
                <a:lnTo>
                  <a:pt x="12417" y="9765"/>
                </a:lnTo>
                <a:lnTo>
                  <a:pt x="12333" y="9567"/>
                </a:lnTo>
                <a:lnTo>
                  <a:pt x="12333" y="9567"/>
                </a:lnTo>
                <a:lnTo>
                  <a:pt x="12530" y="10386"/>
                </a:lnTo>
                <a:lnTo>
                  <a:pt x="12643" y="10753"/>
                </a:lnTo>
                <a:lnTo>
                  <a:pt x="12812" y="11148"/>
                </a:lnTo>
                <a:lnTo>
                  <a:pt x="12812" y="11148"/>
                </a:lnTo>
                <a:lnTo>
                  <a:pt x="12925" y="11486"/>
                </a:lnTo>
                <a:lnTo>
                  <a:pt x="13038" y="11881"/>
                </a:lnTo>
                <a:lnTo>
                  <a:pt x="13095" y="12107"/>
                </a:lnTo>
                <a:lnTo>
                  <a:pt x="13179" y="12276"/>
                </a:lnTo>
                <a:lnTo>
                  <a:pt x="13292" y="12417"/>
                </a:lnTo>
                <a:lnTo>
                  <a:pt x="13405" y="12502"/>
                </a:lnTo>
                <a:lnTo>
                  <a:pt x="13405" y="12502"/>
                </a:lnTo>
                <a:lnTo>
                  <a:pt x="13320" y="12474"/>
                </a:lnTo>
                <a:lnTo>
                  <a:pt x="13264" y="12474"/>
                </a:lnTo>
                <a:lnTo>
                  <a:pt x="13264" y="12474"/>
                </a:lnTo>
                <a:lnTo>
                  <a:pt x="13292" y="12502"/>
                </a:lnTo>
                <a:lnTo>
                  <a:pt x="13292" y="12530"/>
                </a:lnTo>
                <a:lnTo>
                  <a:pt x="13292" y="12587"/>
                </a:lnTo>
                <a:lnTo>
                  <a:pt x="13208" y="12728"/>
                </a:lnTo>
                <a:lnTo>
                  <a:pt x="13208" y="12728"/>
                </a:lnTo>
                <a:lnTo>
                  <a:pt x="13264" y="12700"/>
                </a:lnTo>
                <a:lnTo>
                  <a:pt x="13292" y="12643"/>
                </a:lnTo>
                <a:lnTo>
                  <a:pt x="13349" y="12559"/>
                </a:lnTo>
                <a:lnTo>
                  <a:pt x="13405" y="12502"/>
                </a:lnTo>
                <a:lnTo>
                  <a:pt x="13405" y="12502"/>
                </a:lnTo>
                <a:lnTo>
                  <a:pt x="13461" y="12502"/>
                </a:lnTo>
                <a:lnTo>
                  <a:pt x="13546" y="12530"/>
                </a:lnTo>
                <a:lnTo>
                  <a:pt x="13744" y="12587"/>
                </a:lnTo>
                <a:lnTo>
                  <a:pt x="13913" y="12643"/>
                </a:lnTo>
                <a:lnTo>
                  <a:pt x="14026" y="12728"/>
                </a:lnTo>
                <a:lnTo>
                  <a:pt x="14026" y="12728"/>
                </a:lnTo>
                <a:lnTo>
                  <a:pt x="14139" y="12813"/>
                </a:lnTo>
                <a:lnTo>
                  <a:pt x="14223" y="12925"/>
                </a:lnTo>
                <a:lnTo>
                  <a:pt x="14308" y="13010"/>
                </a:lnTo>
                <a:lnTo>
                  <a:pt x="14421" y="13067"/>
                </a:lnTo>
                <a:lnTo>
                  <a:pt x="14421" y="13067"/>
                </a:lnTo>
                <a:lnTo>
                  <a:pt x="14590" y="13067"/>
                </a:lnTo>
                <a:lnTo>
                  <a:pt x="14760" y="13010"/>
                </a:lnTo>
                <a:lnTo>
                  <a:pt x="14957" y="12954"/>
                </a:lnTo>
                <a:lnTo>
                  <a:pt x="15070" y="12869"/>
                </a:lnTo>
                <a:lnTo>
                  <a:pt x="15070" y="12869"/>
                </a:lnTo>
                <a:lnTo>
                  <a:pt x="14844" y="12954"/>
                </a:lnTo>
                <a:lnTo>
                  <a:pt x="14844" y="12954"/>
                </a:lnTo>
                <a:lnTo>
                  <a:pt x="15014" y="12869"/>
                </a:lnTo>
                <a:lnTo>
                  <a:pt x="15352" y="12813"/>
                </a:lnTo>
                <a:lnTo>
                  <a:pt x="15634" y="12756"/>
                </a:lnTo>
                <a:lnTo>
                  <a:pt x="15747" y="12756"/>
                </a:lnTo>
                <a:lnTo>
                  <a:pt x="15775" y="12813"/>
                </a:lnTo>
                <a:lnTo>
                  <a:pt x="15775" y="12813"/>
                </a:lnTo>
                <a:lnTo>
                  <a:pt x="15804" y="12728"/>
                </a:lnTo>
                <a:lnTo>
                  <a:pt x="15860" y="12671"/>
                </a:lnTo>
                <a:lnTo>
                  <a:pt x="15945" y="12615"/>
                </a:lnTo>
                <a:lnTo>
                  <a:pt x="16058" y="12587"/>
                </a:lnTo>
                <a:lnTo>
                  <a:pt x="16171" y="12559"/>
                </a:lnTo>
                <a:lnTo>
                  <a:pt x="16283" y="12559"/>
                </a:lnTo>
                <a:lnTo>
                  <a:pt x="16368" y="12587"/>
                </a:lnTo>
                <a:lnTo>
                  <a:pt x="16425" y="12643"/>
                </a:lnTo>
                <a:lnTo>
                  <a:pt x="16425" y="12643"/>
                </a:lnTo>
                <a:lnTo>
                  <a:pt x="16396" y="12643"/>
                </a:lnTo>
                <a:lnTo>
                  <a:pt x="16368" y="12671"/>
                </a:lnTo>
                <a:lnTo>
                  <a:pt x="16368" y="12700"/>
                </a:lnTo>
                <a:lnTo>
                  <a:pt x="16396" y="12784"/>
                </a:lnTo>
                <a:lnTo>
                  <a:pt x="16425" y="12841"/>
                </a:lnTo>
                <a:lnTo>
                  <a:pt x="16425" y="12841"/>
                </a:lnTo>
                <a:lnTo>
                  <a:pt x="16509" y="12784"/>
                </a:lnTo>
                <a:lnTo>
                  <a:pt x="16594" y="12784"/>
                </a:lnTo>
                <a:lnTo>
                  <a:pt x="16679" y="12784"/>
                </a:lnTo>
                <a:lnTo>
                  <a:pt x="16791" y="12700"/>
                </a:lnTo>
                <a:lnTo>
                  <a:pt x="16791" y="12700"/>
                </a:lnTo>
                <a:lnTo>
                  <a:pt x="16848" y="12643"/>
                </a:lnTo>
                <a:lnTo>
                  <a:pt x="16876" y="12587"/>
                </a:lnTo>
                <a:lnTo>
                  <a:pt x="16876" y="12530"/>
                </a:lnTo>
                <a:lnTo>
                  <a:pt x="16876" y="12474"/>
                </a:lnTo>
                <a:lnTo>
                  <a:pt x="16961" y="12361"/>
                </a:lnTo>
                <a:lnTo>
                  <a:pt x="16961" y="12361"/>
                </a:lnTo>
                <a:lnTo>
                  <a:pt x="16735" y="12502"/>
                </a:lnTo>
                <a:lnTo>
                  <a:pt x="16735" y="12502"/>
                </a:lnTo>
                <a:lnTo>
                  <a:pt x="16848" y="12389"/>
                </a:lnTo>
                <a:lnTo>
                  <a:pt x="16961" y="12333"/>
                </a:lnTo>
                <a:lnTo>
                  <a:pt x="17074" y="12276"/>
                </a:lnTo>
                <a:lnTo>
                  <a:pt x="17186" y="12192"/>
                </a:lnTo>
                <a:lnTo>
                  <a:pt x="17186" y="12192"/>
                </a:lnTo>
                <a:lnTo>
                  <a:pt x="17299" y="12079"/>
                </a:lnTo>
                <a:lnTo>
                  <a:pt x="17384" y="11938"/>
                </a:lnTo>
                <a:lnTo>
                  <a:pt x="17525" y="11656"/>
                </a:lnTo>
                <a:lnTo>
                  <a:pt x="17525" y="11656"/>
                </a:lnTo>
                <a:lnTo>
                  <a:pt x="17666" y="11402"/>
                </a:lnTo>
                <a:lnTo>
                  <a:pt x="17751" y="11091"/>
                </a:lnTo>
                <a:lnTo>
                  <a:pt x="17751" y="11091"/>
                </a:lnTo>
                <a:lnTo>
                  <a:pt x="17864" y="10781"/>
                </a:lnTo>
                <a:lnTo>
                  <a:pt x="17864" y="10781"/>
                </a:lnTo>
                <a:lnTo>
                  <a:pt x="17948" y="10611"/>
                </a:lnTo>
                <a:lnTo>
                  <a:pt x="17948" y="10583"/>
                </a:lnTo>
                <a:lnTo>
                  <a:pt x="17892" y="10640"/>
                </a:lnTo>
                <a:lnTo>
                  <a:pt x="17892" y="10640"/>
                </a:lnTo>
                <a:lnTo>
                  <a:pt x="17948" y="10527"/>
                </a:lnTo>
                <a:lnTo>
                  <a:pt x="18033" y="10442"/>
                </a:lnTo>
                <a:lnTo>
                  <a:pt x="18146" y="10357"/>
                </a:lnTo>
                <a:lnTo>
                  <a:pt x="18259" y="10273"/>
                </a:lnTo>
                <a:lnTo>
                  <a:pt x="18569" y="10188"/>
                </a:lnTo>
                <a:lnTo>
                  <a:pt x="18908" y="10103"/>
                </a:lnTo>
                <a:lnTo>
                  <a:pt x="19275" y="10075"/>
                </a:lnTo>
                <a:lnTo>
                  <a:pt x="19613" y="10075"/>
                </a:lnTo>
                <a:lnTo>
                  <a:pt x="20150" y="10075"/>
                </a:lnTo>
                <a:lnTo>
                  <a:pt x="20150" y="10075"/>
                </a:lnTo>
                <a:lnTo>
                  <a:pt x="20037" y="10019"/>
                </a:lnTo>
                <a:lnTo>
                  <a:pt x="20093" y="10047"/>
                </a:lnTo>
                <a:lnTo>
                  <a:pt x="20347" y="10132"/>
                </a:lnTo>
                <a:lnTo>
                  <a:pt x="20347" y="10132"/>
                </a:lnTo>
                <a:lnTo>
                  <a:pt x="20319" y="10103"/>
                </a:lnTo>
                <a:lnTo>
                  <a:pt x="20319" y="10103"/>
                </a:lnTo>
                <a:lnTo>
                  <a:pt x="20375" y="10047"/>
                </a:lnTo>
                <a:lnTo>
                  <a:pt x="20488" y="10019"/>
                </a:lnTo>
                <a:lnTo>
                  <a:pt x="20573" y="10019"/>
                </a:lnTo>
                <a:lnTo>
                  <a:pt x="20573" y="10019"/>
                </a:lnTo>
                <a:lnTo>
                  <a:pt x="20657" y="10075"/>
                </a:lnTo>
                <a:lnTo>
                  <a:pt x="20714" y="10132"/>
                </a:lnTo>
                <a:lnTo>
                  <a:pt x="20742" y="10188"/>
                </a:lnTo>
                <a:lnTo>
                  <a:pt x="20742" y="10273"/>
                </a:lnTo>
                <a:lnTo>
                  <a:pt x="20714" y="10442"/>
                </a:lnTo>
                <a:lnTo>
                  <a:pt x="20657" y="10583"/>
                </a:lnTo>
                <a:lnTo>
                  <a:pt x="20657" y="10583"/>
                </a:lnTo>
                <a:lnTo>
                  <a:pt x="20545" y="10753"/>
                </a:lnTo>
                <a:lnTo>
                  <a:pt x="20403" y="10865"/>
                </a:lnTo>
                <a:lnTo>
                  <a:pt x="20291" y="11006"/>
                </a:lnTo>
                <a:lnTo>
                  <a:pt x="20178" y="11148"/>
                </a:lnTo>
                <a:lnTo>
                  <a:pt x="20178" y="11148"/>
                </a:lnTo>
                <a:lnTo>
                  <a:pt x="20093" y="11345"/>
                </a:lnTo>
                <a:lnTo>
                  <a:pt x="20065" y="11458"/>
                </a:lnTo>
                <a:lnTo>
                  <a:pt x="20037" y="11458"/>
                </a:lnTo>
                <a:lnTo>
                  <a:pt x="20037" y="11458"/>
                </a:lnTo>
                <a:lnTo>
                  <a:pt x="20037" y="11458"/>
                </a:lnTo>
                <a:lnTo>
                  <a:pt x="20037" y="11514"/>
                </a:lnTo>
                <a:lnTo>
                  <a:pt x="20008" y="11571"/>
                </a:lnTo>
                <a:lnTo>
                  <a:pt x="19952" y="11656"/>
                </a:lnTo>
                <a:lnTo>
                  <a:pt x="19867" y="11740"/>
                </a:lnTo>
                <a:lnTo>
                  <a:pt x="19839" y="11825"/>
                </a:lnTo>
                <a:lnTo>
                  <a:pt x="19839" y="11825"/>
                </a:lnTo>
                <a:lnTo>
                  <a:pt x="19924" y="11797"/>
                </a:lnTo>
                <a:lnTo>
                  <a:pt x="19980" y="11853"/>
                </a:lnTo>
                <a:lnTo>
                  <a:pt x="19980" y="11853"/>
                </a:lnTo>
                <a:lnTo>
                  <a:pt x="19952" y="11910"/>
                </a:lnTo>
                <a:lnTo>
                  <a:pt x="19867" y="11966"/>
                </a:lnTo>
                <a:lnTo>
                  <a:pt x="19811" y="12051"/>
                </a:lnTo>
                <a:lnTo>
                  <a:pt x="19811" y="12079"/>
                </a:lnTo>
                <a:lnTo>
                  <a:pt x="19811" y="12135"/>
                </a:lnTo>
                <a:lnTo>
                  <a:pt x="19811" y="12135"/>
                </a:lnTo>
                <a:lnTo>
                  <a:pt x="19867" y="12051"/>
                </a:lnTo>
                <a:lnTo>
                  <a:pt x="19952" y="12022"/>
                </a:lnTo>
                <a:lnTo>
                  <a:pt x="19952" y="12022"/>
                </a:lnTo>
                <a:lnTo>
                  <a:pt x="19839" y="12248"/>
                </a:lnTo>
                <a:lnTo>
                  <a:pt x="19698" y="12502"/>
                </a:lnTo>
                <a:lnTo>
                  <a:pt x="19585" y="12813"/>
                </a:lnTo>
                <a:lnTo>
                  <a:pt x="19529" y="13038"/>
                </a:lnTo>
                <a:lnTo>
                  <a:pt x="19529" y="13038"/>
                </a:lnTo>
                <a:lnTo>
                  <a:pt x="19472" y="12982"/>
                </a:lnTo>
                <a:lnTo>
                  <a:pt x="19444" y="12897"/>
                </a:lnTo>
                <a:lnTo>
                  <a:pt x="19444" y="12784"/>
                </a:lnTo>
                <a:lnTo>
                  <a:pt x="19444" y="12643"/>
                </a:lnTo>
                <a:lnTo>
                  <a:pt x="19444" y="12474"/>
                </a:lnTo>
                <a:lnTo>
                  <a:pt x="19444" y="12474"/>
                </a:lnTo>
                <a:lnTo>
                  <a:pt x="19218" y="12671"/>
                </a:lnTo>
                <a:lnTo>
                  <a:pt x="19021" y="12869"/>
                </a:lnTo>
                <a:lnTo>
                  <a:pt x="18851" y="13095"/>
                </a:lnTo>
                <a:lnTo>
                  <a:pt x="18710" y="13320"/>
                </a:lnTo>
                <a:lnTo>
                  <a:pt x="18710" y="13320"/>
                </a:lnTo>
                <a:lnTo>
                  <a:pt x="18654" y="13292"/>
                </a:lnTo>
                <a:lnTo>
                  <a:pt x="18597" y="13264"/>
                </a:lnTo>
                <a:lnTo>
                  <a:pt x="18569" y="13264"/>
                </a:lnTo>
                <a:lnTo>
                  <a:pt x="18541" y="13292"/>
                </a:lnTo>
                <a:lnTo>
                  <a:pt x="18485" y="13349"/>
                </a:lnTo>
                <a:lnTo>
                  <a:pt x="18428" y="13377"/>
                </a:lnTo>
                <a:lnTo>
                  <a:pt x="18428" y="13377"/>
                </a:lnTo>
                <a:lnTo>
                  <a:pt x="18174" y="13405"/>
                </a:lnTo>
                <a:lnTo>
                  <a:pt x="17920" y="13405"/>
                </a:lnTo>
                <a:lnTo>
                  <a:pt x="17412" y="13377"/>
                </a:lnTo>
                <a:lnTo>
                  <a:pt x="17412" y="13377"/>
                </a:lnTo>
                <a:lnTo>
                  <a:pt x="17243" y="13377"/>
                </a:lnTo>
                <a:lnTo>
                  <a:pt x="17130" y="13405"/>
                </a:lnTo>
                <a:lnTo>
                  <a:pt x="17074" y="13462"/>
                </a:lnTo>
                <a:lnTo>
                  <a:pt x="16989" y="13574"/>
                </a:lnTo>
                <a:lnTo>
                  <a:pt x="16989" y="13574"/>
                </a:lnTo>
                <a:lnTo>
                  <a:pt x="16904" y="13744"/>
                </a:lnTo>
                <a:lnTo>
                  <a:pt x="16876" y="13828"/>
                </a:lnTo>
                <a:lnTo>
                  <a:pt x="16848" y="13857"/>
                </a:lnTo>
                <a:lnTo>
                  <a:pt x="16791" y="13885"/>
                </a:lnTo>
                <a:lnTo>
                  <a:pt x="16594" y="13885"/>
                </a:lnTo>
                <a:lnTo>
                  <a:pt x="16594" y="13885"/>
                </a:lnTo>
                <a:lnTo>
                  <a:pt x="16791" y="14082"/>
                </a:lnTo>
                <a:lnTo>
                  <a:pt x="17045" y="14308"/>
                </a:lnTo>
                <a:lnTo>
                  <a:pt x="17130" y="14421"/>
                </a:lnTo>
                <a:lnTo>
                  <a:pt x="17215" y="14534"/>
                </a:lnTo>
                <a:lnTo>
                  <a:pt x="17271" y="14675"/>
                </a:lnTo>
                <a:lnTo>
                  <a:pt x="17271" y="14788"/>
                </a:lnTo>
                <a:lnTo>
                  <a:pt x="17271" y="14788"/>
                </a:lnTo>
                <a:lnTo>
                  <a:pt x="17243" y="14901"/>
                </a:lnTo>
                <a:lnTo>
                  <a:pt x="17186" y="14957"/>
                </a:lnTo>
                <a:lnTo>
                  <a:pt x="17102" y="14957"/>
                </a:lnTo>
                <a:lnTo>
                  <a:pt x="16961" y="14985"/>
                </a:lnTo>
                <a:lnTo>
                  <a:pt x="16961" y="14985"/>
                </a:lnTo>
                <a:lnTo>
                  <a:pt x="16820" y="14985"/>
                </a:lnTo>
                <a:lnTo>
                  <a:pt x="16707" y="14985"/>
                </a:lnTo>
                <a:lnTo>
                  <a:pt x="16481" y="14957"/>
                </a:lnTo>
                <a:lnTo>
                  <a:pt x="16396" y="14957"/>
                </a:lnTo>
                <a:lnTo>
                  <a:pt x="16312" y="14985"/>
                </a:lnTo>
                <a:lnTo>
                  <a:pt x="16199" y="15014"/>
                </a:lnTo>
                <a:lnTo>
                  <a:pt x="16114" y="15127"/>
                </a:lnTo>
                <a:lnTo>
                  <a:pt x="16114" y="15127"/>
                </a:lnTo>
                <a:lnTo>
                  <a:pt x="16029" y="15268"/>
                </a:lnTo>
                <a:lnTo>
                  <a:pt x="15973" y="15409"/>
                </a:lnTo>
                <a:lnTo>
                  <a:pt x="15888" y="15747"/>
                </a:lnTo>
                <a:lnTo>
                  <a:pt x="15804" y="16058"/>
                </a:lnTo>
                <a:lnTo>
                  <a:pt x="15747" y="16199"/>
                </a:lnTo>
                <a:lnTo>
                  <a:pt x="15663" y="16312"/>
                </a:lnTo>
                <a:lnTo>
                  <a:pt x="15663" y="16312"/>
                </a:lnTo>
                <a:lnTo>
                  <a:pt x="15493" y="16142"/>
                </a:lnTo>
                <a:lnTo>
                  <a:pt x="15352" y="15945"/>
                </a:lnTo>
                <a:lnTo>
                  <a:pt x="15352" y="15945"/>
                </a:lnTo>
                <a:lnTo>
                  <a:pt x="15296" y="15804"/>
                </a:lnTo>
                <a:lnTo>
                  <a:pt x="15296" y="15776"/>
                </a:lnTo>
                <a:lnTo>
                  <a:pt x="15324" y="15832"/>
                </a:lnTo>
                <a:lnTo>
                  <a:pt x="15324" y="15832"/>
                </a:lnTo>
                <a:lnTo>
                  <a:pt x="15239" y="15691"/>
                </a:lnTo>
                <a:lnTo>
                  <a:pt x="15098" y="15550"/>
                </a:lnTo>
                <a:lnTo>
                  <a:pt x="14844" y="15324"/>
                </a:lnTo>
                <a:lnTo>
                  <a:pt x="14844" y="15324"/>
                </a:lnTo>
                <a:lnTo>
                  <a:pt x="14703" y="15155"/>
                </a:lnTo>
                <a:lnTo>
                  <a:pt x="14534" y="14985"/>
                </a:lnTo>
                <a:lnTo>
                  <a:pt x="14336" y="14844"/>
                </a:lnTo>
                <a:lnTo>
                  <a:pt x="14139" y="14760"/>
                </a:lnTo>
                <a:lnTo>
                  <a:pt x="14139" y="14760"/>
                </a:lnTo>
                <a:lnTo>
                  <a:pt x="14139" y="14816"/>
                </a:lnTo>
                <a:lnTo>
                  <a:pt x="14167" y="14844"/>
                </a:lnTo>
                <a:lnTo>
                  <a:pt x="14280" y="14901"/>
                </a:lnTo>
                <a:lnTo>
                  <a:pt x="14393" y="14957"/>
                </a:lnTo>
                <a:lnTo>
                  <a:pt x="14449" y="15014"/>
                </a:lnTo>
                <a:lnTo>
                  <a:pt x="14449" y="15014"/>
                </a:lnTo>
                <a:lnTo>
                  <a:pt x="14280" y="14929"/>
                </a:lnTo>
                <a:lnTo>
                  <a:pt x="14082" y="14844"/>
                </a:lnTo>
                <a:lnTo>
                  <a:pt x="14082" y="14844"/>
                </a:lnTo>
                <a:lnTo>
                  <a:pt x="13941" y="14873"/>
                </a:lnTo>
                <a:lnTo>
                  <a:pt x="13885" y="14844"/>
                </a:lnTo>
                <a:lnTo>
                  <a:pt x="13913" y="14788"/>
                </a:lnTo>
                <a:lnTo>
                  <a:pt x="13998" y="14703"/>
                </a:lnTo>
                <a:lnTo>
                  <a:pt x="13998" y="14703"/>
                </a:lnTo>
                <a:lnTo>
                  <a:pt x="13857" y="14703"/>
                </a:lnTo>
                <a:lnTo>
                  <a:pt x="13772" y="14703"/>
                </a:lnTo>
                <a:lnTo>
                  <a:pt x="13772" y="14675"/>
                </a:lnTo>
                <a:lnTo>
                  <a:pt x="13772" y="14675"/>
                </a:lnTo>
                <a:lnTo>
                  <a:pt x="13772" y="14675"/>
                </a:lnTo>
                <a:lnTo>
                  <a:pt x="13687" y="14731"/>
                </a:lnTo>
                <a:lnTo>
                  <a:pt x="13687" y="14731"/>
                </a:lnTo>
                <a:lnTo>
                  <a:pt x="13687" y="14760"/>
                </a:lnTo>
                <a:lnTo>
                  <a:pt x="13828" y="14816"/>
                </a:lnTo>
                <a:lnTo>
                  <a:pt x="13828" y="14816"/>
                </a:lnTo>
                <a:lnTo>
                  <a:pt x="13659" y="14844"/>
                </a:lnTo>
                <a:lnTo>
                  <a:pt x="13490" y="14901"/>
                </a:lnTo>
                <a:lnTo>
                  <a:pt x="13151" y="15070"/>
                </a:lnTo>
                <a:lnTo>
                  <a:pt x="12812" y="15211"/>
                </a:lnTo>
                <a:lnTo>
                  <a:pt x="12615" y="15268"/>
                </a:lnTo>
                <a:lnTo>
                  <a:pt x="12446" y="15296"/>
                </a:lnTo>
                <a:lnTo>
                  <a:pt x="12446" y="15296"/>
                </a:lnTo>
                <a:lnTo>
                  <a:pt x="12276" y="15296"/>
                </a:lnTo>
                <a:lnTo>
                  <a:pt x="12107" y="15268"/>
                </a:lnTo>
                <a:lnTo>
                  <a:pt x="11768" y="15127"/>
                </a:lnTo>
                <a:lnTo>
                  <a:pt x="11430" y="14985"/>
                </a:lnTo>
                <a:lnTo>
                  <a:pt x="11148" y="14816"/>
                </a:lnTo>
                <a:lnTo>
                  <a:pt x="11148" y="14816"/>
                </a:lnTo>
                <a:lnTo>
                  <a:pt x="10865" y="14675"/>
                </a:lnTo>
                <a:lnTo>
                  <a:pt x="10583" y="14534"/>
                </a:lnTo>
                <a:lnTo>
                  <a:pt x="9991" y="14308"/>
                </a:lnTo>
                <a:lnTo>
                  <a:pt x="9991" y="14308"/>
                </a:lnTo>
                <a:lnTo>
                  <a:pt x="9257" y="13941"/>
                </a:lnTo>
                <a:lnTo>
                  <a:pt x="9257" y="13941"/>
                </a:lnTo>
                <a:lnTo>
                  <a:pt x="9087" y="13828"/>
                </a:lnTo>
                <a:lnTo>
                  <a:pt x="8918" y="13687"/>
                </a:lnTo>
                <a:lnTo>
                  <a:pt x="8777" y="13546"/>
                </a:lnTo>
                <a:lnTo>
                  <a:pt x="8636" y="13405"/>
                </a:lnTo>
                <a:lnTo>
                  <a:pt x="8636" y="13405"/>
                </a:lnTo>
                <a:lnTo>
                  <a:pt x="8523" y="13320"/>
                </a:lnTo>
                <a:lnTo>
                  <a:pt x="8382" y="13264"/>
                </a:lnTo>
                <a:lnTo>
                  <a:pt x="8100" y="13208"/>
                </a:lnTo>
                <a:lnTo>
                  <a:pt x="7818" y="13151"/>
                </a:lnTo>
                <a:lnTo>
                  <a:pt x="7677" y="13095"/>
                </a:lnTo>
                <a:lnTo>
                  <a:pt x="7535" y="13038"/>
                </a:lnTo>
                <a:lnTo>
                  <a:pt x="7535" y="13038"/>
                </a:lnTo>
                <a:lnTo>
                  <a:pt x="7423" y="12954"/>
                </a:lnTo>
                <a:lnTo>
                  <a:pt x="7310" y="12841"/>
                </a:lnTo>
                <a:lnTo>
                  <a:pt x="7112" y="12615"/>
                </a:lnTo>
                <a:lnTo>
                  <a:pt x="6915" y="12389"/>
                </a:lnTo>
                <a:lnTo>
                  <a:pt x="6802" y="12305"/>
                </a:lnTo>
                <a:lnTo>
                  <a:pt x="6689" y="12220"/>
                </a:lnTo>
                <a:lnTo>
                  <a:pt x="6689" y="12220"/>
                </a:lnTo>
                <a:lnTo>
                  <a:pt x="6463" y="12051"/>
                </a:lnTo>
                <a:lnTo>
                  <a:pt x="6266" y="11910"/>
                </a:lnTo>
                <a:lnTo>
                  <a:pt x="6124" y="11712"/>
                </a:lnTo>
                <a:lnTo>
                  <a:pt x="6012" y="11458"/>
                </a:lnTo>
                <a:lnTo>
                  <a:pt x="6012" y="11458"/>
                </a:lnTo>
                <a:lnTo>
                  <a:pt x="5955" y="11317"/>
                </a:lnTo>
                <a:lnTo>
                  <a:pt x="5955" y="11176"/>
                </a:lnTo>
                <a:lnTo>
                  <a:pt x="5983" y="11091"/>
                </a:lnTo>
                <a:lnTo>
                  <a:pt x="6068" y="10950"/>
                </a:lnTo>
                <a:lnTo>
                  <a:pt x="6068" y="10950"/>
                </a:lnTo>
                <a:lnTo>
                  <a:pt x="6153" y="10922"/>
                </a:lnTo>
                <a:lnTo>
                  <a:pt x="6237" y="10809"/>
                </a:lnTo>
                <a:lnTo>
                  <a:pt x="6294" y="10753"/>
                </a:lnTo>
                <a:lnTo>
                  <a:pt x="6294" y="10724"/>
                </a:lnTo>
                <a:lnTo>
                  <a:pt x="6237" y="10724"/>
                </a:lnTo>
                <a:lnTo>
                  <a:pt x="6124" y="10724"/>
                </a:lnTo>
                <a:lnTo>
                  <a:pt x="6124" y="10724"/>
                </a:lnTo>
                <a:lnTo>
                  <a:pt x="6209" y="10583"/>
                </a:lnTo>
                <a:lnTo>
                  <a:pt x="6322" y="10470"/>
                </a:lnTo>
                <a:lnTo>
                  <a:pt x="6435" y="10329"/>
                </a:lnTo>
                <a:lnTo>
                  <a:pt x="6463" y="10245"/>
                </a:lnTo>
                <a:lnTo>
                  <a:pt x="6463" y="10188"/>
                </a:lnTo>
                <a:lnTo>
                  <a:pt x="6463" y="10188"/>
                </a:lnTo>
                <a:lnTo>
                  <a:pt x="6463" y="10103"/>
                </a:lnTo>
                <a:lnTo>
                  <a:pt x="6407" y="10019"/>
                </a:lnTo>
                <a:lnTo>
                  <a:pt x="6350" y="9962"/>
                </a:lnTo>
                <a:lnTo>
                  <a:pt x="6322" y="9878"/>
                </a:lnTo>
                <a:lnTo>
                  <a:pt x="6322" y="9878"/>
                </a:lnTo>
                <a:lnTo>
                  <a:pt x="6266" y="9737"/>
                </a:lnTo>
                <a:lnTo>
                  <a:pt x="6266" y="9624"/>
                </a:lnTo>
                <a:lnTo>
                  <a:pt x="6266" y="9370"/>
                </a:lnTo>
                <a:lnTo>
                  <a:pt x="6266" y="9370"/>
                </a:lnTo>
                <a:lnTo>
                  <a:pt x="6181" y="9116"/>
                </a:lnTo>
                <a:lnTo>
                  <a:pt x="6096" y="8834"/>
                </a:lnTo>
                <a:lnTo>
                  <a:pt x="5955" y="8551"/>
                </a:lnTo>
                <a:lnTo>
                  <a:pt x="5786" y="8297"/>
                </a:lnTo>
                <a:lnTo>
                  <a:pt x="5588" y="8015"/>
                </a:lnTo>
                <a:lnTo>
                  <a:pt x="5391" y="7789"/>
                </a:lnTo>
                <a:lnTo>
                  <a:pt x="5193" y="7564"/>
                </a:lnTo>
                <a:lnTo>
                  <a:pt x="4996" y="7394"/>
                </a:lnTo>
                <a:lnTo>
                  <a:pt x="4996" y="7394"/>
                </a:lnTo>
                <a:lnTo>
                  <a:pt x="5109" y="7479"/>
                </a:lnTo>
                <a:lnTo>
                  <a:pt x="5165" y="7479"/>
                </a:lnTo>
                <a:lnTo>
                  <a:pt x="5193" y="7423"/>
                </a:lnTo>
                <a:lnTo>
                  <a:pt x="5193" y="7423"/>
                </a:lnTo>
                <a:lnTo>
                  <a:pt x="5052" y="7394"/>
                </a:lnTo>
                <a:lnTo>
                  <a:pt x="4967" y="7366"/>
                </a:lnTo>
                <a:lnTo>
                  <a:pt x="4911" y="7310"/>
                </a:lnTo>
                <a:lnTo>
                  <a:pt x="4911" y="7225"/>
                </a:lnTo>
                <a:lnTo>
                  <a:pt x="4911" y="7028"/>
                </a:lnTo>
                <a:lnTo>
                  <a:pt x="4911" y="6915"/>
                </a:lnTo>
                <a:lnTo>
                  <a:pt x="4883" y="6830"/>
                </a:lnTo>
                <a:lnTo>
                  <a:pt x="4883" y="6830"/>
                </a:lnTo>
                <a:lnTo>
                  <a:pt x="4798" y="6774"/>
                </a:lnTo>
                <a:lnTo>
                  <a:pt x="4685" y="6689"/>
                </a:lnTo>
                <a:lnTo>
                  <a:pt x="4431" y="6604"/>
                </a:lnTo>
                <a:lnTo>
                  <a:pt x="4431" y="6604"/>
                </a:lnTo>
                <a:lnTo>
                  <a:pt x="4431" y="6576"/>
                </a:lnTo>
                <a:lnTo>
                  <a:pt x="4431" y="6520"/>
                </a:lnTo>
                <a:lnTo>
                  <a:pt x="4403" y="6491"/>
                </a:lnTo>
                <a:lnTo>
                  <a:pt x="4347" y="6491"/>
                </a:lnTo>
                <a:lnTo>
                  <a:pt x="4290" y="6491"/>
                </a:lnTo>
                <a:lnTo>
                  <a:pt x="4206" y="6491"/>
                </a:lnTo>
                <a:lnTo>
                  <a:pt x="4206" y="6491"/>
                </a:lnTo>
                <a:lnTo>
                  <a:pt x="4262" y="6407"/>
                </a:lnTo>
                <a:lnTo>
                  <a:pt x="4318" y="6322"/>
                </a:lnTo>
                <a:lnTo>
                  <a:pt x="4318" y="6322"/>
                </a:lnTo>
                <a:lnTo>
                  <a:pt x="4234" y="6350"/>
                </a:lnTo>
                <a:lnTo>
                  <a:pt x="4177" y="6379"/>
                </a:lnTo>
                <a:lnTo>
                  <a:pt x="4008" y="6322"/>
                </a:lnTo>
                <a:lnTo>
                  <a:pt x="4008" y="6322"/>
                </a:lnTo>
                <a:lnTo>
                  <a:pt x="4064" y="6266"/>
                </a:lnTo>
                <a:lnTo>
                  <a:pt x="4064" y="6266"/>
                </a:lnTo>
                <a:lnTo>
                  <a:pt x="4064" y="6237"/>
                </a:lnTo>
                <a:lnTo>
                  <a:pt x="4008" y="6266"/>
                </a:lnTo>
                <a:lnTo>
                  <a:pt x="3980" y="6322"/>
                </a:lnTo>
                <a:lnTo>
                  <a:pt x="3980" y="6322"/>
                </a:lnTo>
                <a:lnTo>
                  <a:pt x="4008" y="6181"/>
                </a:lnTo>
                <a:lnTo>
                  <a:pt x="4093" y="6012"/>
                </a:lnTo>
                <a:lnTo>
                  <a:pt x="4177" y="5871"/>
                </a:lnTo>
                <a:lnTo>
                  <a:pt x="4177" y="5871"/>
                </a:lnTo>
                <a:lnTo>
                  <a:pt x="4234" y="5786"/>
                </a:lnTo>
                <a:lnTo>
                  <a:pt x="4290" y="5758"/>
                </a:lnTo>
                <a:lnTo>
                  <a:pt x="4318" y="5786"/>
                </a:lnTo>
                <a:lnTo>
                  <a:pt x="4318" y="5786"/>
                </a:lnTo>
                <a:lnTo>
                  <a:pt x="4347" y="5729"/>
                </a:lnTo>
                <a:lnTo>
                  <a:pt x="4318" y="5701"/>
                </a:lnTo>
                <a:lnTo>
                  <a:pt x="4290" y="5673"/>
                </a:lnTo>
                <a:lnTo>
                  <a:pt x="4234" y="5701"/>
                </a:lnTo>
                <a:lnTo>
                  <a:pt x="4234" y="5701"/>
                </a:lnTo>
                <a:lnTo>
                  <a:pt x="4262" y="5588"/>
                </a:lnTo>
                <a:lnTo>
                  <a:pt x="4262" y="5532"/>
                </a:lnTo>
                <a:lnTo>
                  <a:pt x="4234" y="5504"/>
                </a:lnTo>
                <a:lnTo>
                  <a:pt x="4177" y="5475"/>
                </a:lnTo>
                <a:lnTo>
                  <a:pt x="4036" y="5447"/>
                </a:lnTo>
                <a:lnTo>
                  <a:pt x="3980" y="5419"/>
                </a:lnTo>
                <a:lnTo>
                  <a:pt x="3923" y="5391"/>
                </a:lnTo>
                <a:lnTo>
                  <a:pt x="3923" y="5391"/>
                </a:lnTo>
                <a:lnTo>
                  <a:pt x="3895" y="5306"/>
                </a:lnTo>
                <a:lnTo>
                  <a:pt x="3867" y="5193"/>
                </a:lnTo>
                <a:lnTo>
                  <a:pt x="3839" y="5109"/>
                </a:lnTo>
                <a:lnTo>
                  <a:pt x="3782" y="5024"/>
                </a:lnTo>
                <a:lnTo>
                  <a:pt x="3782" y="5024"/>
                </a:lnTo>
                <a:lnTo>
                  <a:pt x="3726" y="4968"/>
                </a:lnTo>
                <a:lnTo>
                  <a:pt x="3641" y="4939"/>
                </a:lnTo>
                <a:lnTo>
                  <a:pt x="3556" y="4911"/>
                </a:lnTo>
                <a:lnTo>
                  <a:pt x="3500" y="4826"/>
                </a:lnTo>
                <a:lnTo>
                  <a:pt x="3500" y="4826"/>
                </a:lnTo>
                <a:lnTo>
                  <a:pt x="3500" y="4714"/>
                </a:lnTo>
                <a:lnTo>
                  <a:pt x="3500" y="4572"/>
                </a:lnTo>
                <a:lnTo>
                  <a:pt x="3556" y="4431"/>
                </a:lnTo>
                <a:lnTo>
                  <a:pt x="3585" y="4375"/>
                </a:lnTo>
                <a:lnTo>
                  <a:pt x="3641" y="4375"/>
                </a:lnTo>
                <a:lnTo>
                  <a:pt x="3641" y="4375"/>
                </a:lnTo>
                <a:lnTo>
                  <a:pt x="3528" y="4347"/>
                </a:lnTo>
                <a:lnTo>
                  <a:pt x="3472" y="4290"/>
                </a:lnTo>
                <a:lnTo>
                  <a:pt x="3387" y="4290"/>
                </a:lnTo>
                <a:lnTo>
                  <a:pt x="3359" y="4319"/>
                </a:lnTo>
                <a:lnTo>
                  <a:pt x="3359" y="4375"/>
                </a:lnTo>
                <a:lnTo>
                  <a:pt x="3359" y="4375"/>
                </a:lnTo>
                <a:lnTo>
                  <a:pt x="3218" y="4149"/>
                </a:lnTo>
                <a:lnTo>
                  <a:pt x="3049" y="3952"/>
                </a:lnTo>
                <a:lnTo>
                  <a:pt x="3049" y="3952"/>
                </a:lnTo>
                <a:lnTo>
                  <a:pt x="2879" y="3726"/>
                </a:lnTo>
                <a:lnTo>
                  <a:pt x="2823" y="3613"/>
                </a:lnTo>
                <a:lnTo>
                  <a:pt x="2766" y="3472"/>
                </a:lnTo>
                <a:lnTo>
                  <a:pt x="2766" y="3472"/>
                </a:lnTo>
                <a:lnTo>
                  <a:pt x="2653" y="2879"/>
                </a:lnTo>
                <a:lnTo>
                  <a:pt x="2569" y="2230"/>
                </a:lnTo>
                <a:lnTo>
                  <a:pt x="2569" y="2230"/>
                </a:lnTo>
                <a:lnTo>
                  <a:pt x="2512" y="2061"/>
                </a:lnTo>
                <a:lnTo>
                  <a:pt x="2484" y="1892"/>
                </a:lnTo>
                <a:lnTo>
                  <a:pt x="2484" y="1892"/>
                </a:lnTo>
                <a:lnTo>
                  <a:pt x="2597" y="1497"/>
                </a:lnTo>
                <a:lnTo>
                  <a:pt x="2597" y="1497"/>
                </a:lnTo>
                <a:lnTo>
                  <a:pt x="2541" y="1384"/>
                </a:lnTo>
                <a:lnTo>
                  <a:pt x="2484" y="1327"/>
                </a:lnTo>
                <a:lnTo>
                  <a:pt x="2399" y="1299"/>
                </a:lnTo>
                <a:lnTo>
                  <a:pt x="2287" y="1243"/>
                </a:lnTo>
                <a:lnTo>
                  <a:pt x="2287" y="1243"/>
                </a:lnTo>
                <a:lnTo>
                  <a:pt x="2258" y="1186"/>
                </a:lnTo>
                <a:lnTo>
                  <a:pt x="2258" y="1130"/>
                </a:lnTo>
                <a:lnTo>
                  <a:pt x="2258" y="1073"/>
                </a:lnTo>
                <a:lnTo>
                  <a:pt x="2230" y="1045"/>
                </a:lnTo>
                <a:lnTo>
                  <a:pt x="2230" y="1045"/>
                </a:lnTo>
                <a:lnTo>
                  <a:pt x="2174" y="1045"/>
                </a:lnTo>
                <a:lnTo>
                  <a:pt x="2117" y="1045"/>
                </a:lnTo>
                <a:lnTo>
                  <a:pt x="2061" y="1073"/>
                </a:lnTo>
                <a:lnTo>
                  <a:pt x="2004" y="1073"/>
                </a:lnTo>
                <a:lnTo>
                  <a:pt x="2004" y="1073"/>
                </a:lnTo>
                <a:lnTo>
                  <a:pt x="1835" y="989"/>
                </a:lnTo>
                <a:lnTo>
                  <a:pt x="1694" y="904"/>
                </a:lnTo>
                <a:lnTo>
                  <a:pt x="1525" y="791"/>
                </a:lnTo>
                <a:lnTo>
                  <a:pt x="1384" y="678"/>
                </a:lnTo>
                <a:lnTo>
                  <a:pt x="1384" y="678"/>
                </a:lnTo>
                <a:lnTo>
                  <a:pt x="1440" y="791"/>
                </a:lnTo>
                <a:lnTo>
                  <a:pt x="1468" y="876"/>
                </a:lnTo>
                <a:lnTo>
                  <a:pt x="1468" y="932"/>
                </a:lnTo>
                <a:lnTo>
                  <a:pt x="1468" y="932"/>
                </a:lnTo>
                <a:lnTo>
                  <a:pt x="1355" y="1130"/>
                </a:lnTo>
                <a:lnTo>
                  <a:pt x="1327" y="1214"/>
                </a:lnTo>
                <a:lnTo>
                  <a:pt x="1271" y="1327"/>
                </a:lnTo>
                <a:lnTo>
                  <a:pt x="1271" y="1327"/>
                </a:lnTo>
                <a:lnTo>
                  <a:pt x="1214" y="1751"/>
                </a:lnTo>
                <a:lnTo>
                  <a:pt x="1158" y="2174"/>
                </a:lnTo>
                <a:lnTo>
                  <a:pt x="1158" y="2174"/>
                </a:lnTo>
                <a:lnTo>
                  <a:pt x="1186" y="2343"/>
                </a:lnTo>
                <a:lnTo>
                  <a:pt x="1242" y="2484"/>
                </a:lnTo>
                <a:lnTo>
                  <a:pt x="1299" y="2625"/>
                </a:lnTo>
                <a:lnTo>
                  <a:pt x="1384" y="2766"/>
                </a:lnTo>
                <a:lnTo>
                  <a:pt x="1468" y="2908"/>
                </a:lnTo>
                <a:lnTo>
                  <a:pt x="1553" y="3049"/>
                </a:lnTo>
                <a:lnTo>
                  <a:pt x="1609" y="3218"/>
                </a:lnTo>
                <a:lnTo>
                  <a:pt x="1609" y="3387"/>
                </a:lnTo>
                <a:lnTo>
                  <a:pt x="1609" y="3387"/>
                </a:lnTo>
                <a:lnTo>
                  <a:pt x="1666" y="3359"/>
                </a:lnTo>
                <a:lnTo>
                  <a:pt x="1722" y="3387"/>
                </a:lnTo>
                <a:lnTo>
                  <a:pt x="1750" y="3415"/>
                </a:lnTo>
                <a:lnTo>
                  <a:pt x="1779" y="3500"/>
                </a:lnTo>
                <a:lnTo>
                  <a:pt x="1835" y="3726"/>
                </a:lnTo>
                <a:lnTo>
                  <a:pt x="1835" y="3726"/>
                </a:lnTo>
                <a:lnTo>
                  <a:pt x="1863" y="3782"/>
                </a:lnTo>
                <a:lnTo>
                  <a:pt x="1920" y="3811"/>
                </a:lnTo>
                <a:lnTo>
                  <a:pt x="1948" y="3839"/>
                </a:lnTo>
                <a:lnTo>
                  <a:pt x="1976" y="3895"/>
                </a:lnTo>
                <a:lnTo>
                  <a:pt x="1976" y="3895"/>
                </a:lnTo>
                <a:lnTo>
                  <a:pt x="1976" y="3980"/>
                </a:lnTo>
                <a:lnTo>
                  <a:pt x="1948" y="4065"/>
                </a:lnTo>
                <a:lnTo>
                  <a:pt x="1920" y="4177"/>
                </a:lnTo>
                <a:lnTo>
                  <a:pt x="1920" y="4290"/>
                </a:lnTo>
                <a:lnTo>
                  <a:pt x="1920" y="4290"/>
                </a:lnTo>
                <a:lnTo>
                  <a:pt x="1976" y="4431"/>
                </a:lnTo>
                <a:lnTo>
                  <a:pt x="2033" y="4572"/>
                </a:lnTo>
                <a:lnTo>
                  <a:pt x="2174" y="4855"/>
                </a:lnTo>
                <a:lnTo>
                  <a:pt x="2174" y="4855"/>
                </a:lnTo>
                <a:lnTo>
                  <a:pt x="2258" y="5024"/>
                </a:lnTo>
                <a:lnTo>
                  <a:pt x="2287" y="5137"/>
                </a:lnTo>
                <a:lnTo>
                  <a:pt x="2287" y="5137"/>
                </a:lnTo>
                <a:lnTo>
                  <a:pt x="2315" y="5334"/>
                </a:lnTo>
                <a:lnTo>
                  <a:pt x="2343" y="5532"/>
                </a:lnTo>
                <a:lnTo>
                  <a:pt x="2343" y="5532"/>
                </a:lnTo>
                <a:lnTo>
                  <a:pt x="2371" y="5447"/>
                </a:lnTo>
                <a:lnTo>
                  <a:pt x="2371" y="5363"/>
                </a:lnTo>
                <a:lnTo>
                  <a:pt x="2343" y="5222"/>
                </a:lnTo>
                <a:lnTo>
                  <a:pt x="2343" y="5222"/>
                </a:lnTo>
                <a:lnTo>
                  <a:pt x="2399" y="5250"/>
                </a:lnTo>
                <a:lnTo>
                  <a:pt x="2456" y="5278"/>
                </a:lnTo>
                <a:lnTo>
                  <a:pt x="2512" y="5391"/>
                </a:lnTo>
                <a:lnTo>
                  <a:pt x="2569" y="5560"/>
                </a:lnTo>
                <a:lnTo>
                  <a:pt x="2597" y="5729"/>
                </a:lnTo>
                <a:lnTo>
                  <a:pt x="2597" y="6125"/>
                </a:lnTo>
                <a:lnTo>
                  <a:pt x="2597" y="6379"/>
                </a:lnTo>
                <a:lnTo>
                  <a:pt x="2597" y="6379"/>
                </a:lnTo>
                <a:lnTo>
                  <a:pt x="2710" y="6689"/>
                </a:lnTo>
                <a:lnTo>
                  <a:pt x="2766" y="6886"/>
                </a:lnTo>
                <a:lnTo>
                  <a:pt x="2795" y="7056"/>
                </a:lnTo>
                <a:lnTo>
                  <a:pt x="2795" y="7056"/>
                </a:lnTo>
                <a:lnTo>
                  <a:pt x="2766" y="7140"/>
                </a:lnTo>
                <a:lnTo>
                  <a:pt x="2738" y="7225"/>
                </a:lnTo>
                <a:lnTo>
                  <a:pt x="2682" y="7310"/>
                </a:lnTo>
                <a:lnTo>
                  <a:pt x="2710" y="7423"/>
                </a:lnTo>
                <a:lnTo>
                  <a:pt x="2710" y="7423"/>
                </a:lnTo>
                <a:lnTo>
                  <a:pt x="2738" y="7536"/>
                </a:lnTo>
                <a:lnTo>
                  <a:pt x="2823" y="7620"/>
                </a:lnTo>
                <a:lnTo>
                  <a:pt x="2823" y="7620"/>
                </a:lnTo>
                <a:lnTo>
                  <a:pt x="2964" y="7648"/>
                </a:lnTo>
                <a:lnTo>
                  <a:pt x="2879" y="7648"/>
                </a:lnTo>
                <a:lnTo>
                  <a:pt x="2879" y="7648"/>
                </a:lnTo>
                <a:lnTo>
                  <a:pt x="3020" y="7507"/>
                </a:lnTo>
                <a:lnTo>
                  <a:pt x="3020" y="7507"/>
                </a:lnTo>
                <a:lnTo>
                  <a:pt x="3133" y="7705"/>
                </a:lnTo>
                <a:lnTo>
                  <a:pt x="3302" y="7902"/>
                </a:lnTo>
                <a:lnTo>
                  <a:pt x="3444" y="8100"/>
                </a:lnTo>
                <a:lnTo>
                  <a:pt x="3472" y="8213"/>
                </a:lnTo>
                <a:lnTo>
                  <a:pt x="3500" y="8326"/>
                </a:lnTo>
                <a:lnTo>
                  <a:pt x="3500" y="8326"/>
                </a:lnTo>
                <a:lnTo>
                  <a:pt x="3472" y="8439"/>
                </a:lnTo>
                <a:lnTo>
                  <a:pt x="3444" y="8523"/>
                </a:lnTo>
                <a:lnTo>
                  <a:pt x="3359" y="8608"/>
                </a:lnTo>
                <a:lnTo>
                  <a:pt x="3274" y="8693"/>
                </a:lnTo>
                <a:lnTo>
                  <a:pt x="3190" y="8721"/>
                </a:lnTo>
                <a:lnTo>
                  <a:pt x="3105" y="8749"/>
                </a:lnTo>
                <a:lnTo>
                  <a:pt x="3020" y="8721"/>
                </a:lnTo>
                <a:lnTo>
                  <a:pt x="2936" y="8636"/>
                </a:lnTo>
                <a:lnTo>
                  <a:pt x="2936" y="8636"/>
                </a:lnTo>
                <a:lnTo>
                  <a:pt x="2879" y="8523"/>
                </a:lnTo>
                <a:lnTo>
                  <a:pt x="2851" y="8410"/>
                </a:lnTo>
                <a:lnTo>
                  <a:pt x="2823" y="8297"/>
                </a:lnTo>
                <a:lnTo>
                  <a:pt x="2766" y="8156"/>
                </a:lnTo>
                <a:lnTo>
                  <a:pt x="2766" y="8156"/>
                </a:lnTo>
                <a:lnTo>
                  <a:pt x="2597" y="7931"/>
                </a:lnTo>
                <a:lnTo>
                  <a:pt x="2399" y="7733"/>
                </a:lnTo>
                <a:lnTo>
                  <a:pt x="2399" y="7733"/>
                </a:lnTo>
                <a:lnTo>
                  <a:pt x="2174" y="7536"/>
                </a:lnTo>
                <a:lnTo>
                  <a:pt x="1948" y="7338"/>
                </a:lnTo>
                <a:lnTo>
                  <a:pt x="1948" y="7338"/>
                </a:lnTo>
                <a:lnTo>
                  <a:pt x="1750" y="7140"/>
                </a:lnTo>
                <a:lnTo>
                  <a:pt x="1750" y="7140"/>
                </a:lnTo>
                <a:lnTo>
                  <a:pt x="1722" y="7084"/>
                </a:lnTo>
                <a:lnTo>
                  <a:pt x="1722" y="7056"/>
                </a:lnTo>
                <a:lnTo>
                  <a:pt x="1722" y="6971"/>
                </a:lnTo>
                <a:lnTo>
                  <a:pt x="1666" y="7084"/>
                </a:lnTo>
                <a:lnTo>
                  <a:pt x="1666" y="7084"/>
                </a:lnTo>
                <a:lnTo>
                  <a:pt x="1694" y="6943"/>
                </a:lnTo>
                <a:lnTo>
                  <a:pt x="1750" y="6774"/>
                </a:lnTo>
                <a:lnTo>
                  <a:pt x="1835" y="6491"/>
                </a:lnTo>
                <a:lnTo>
                  <a:pt x="1892" y="6322"/>
                </a:lnTo>
                <a:lnTo>
                  <a:pt x="1892" y="6181"/>
                </a:lnTo>
                <a:lnTo>
                  <a:pt x="1863" y="6040"/>
                </a:lnTo>
                <a:lnTo>
                  <a:pt x="1807" y="5871"/>
                </a:lnTo>
                <a:lnTo>
                  <a:pt x="1807" y="5871"/>
                </a:lnTo>
                <a:lnTo>
                  <a:pt x="1722" y="5786"/>
                </a:lnTo>
                <a:lnTo>
                  <a:pt x="1638" y="5729"/>
                </a:lnTo>
                <a:lnTo>
                  <a:pt x="1525" y="5673"/>
                </a:lnTo>
                <a:lnTo>
                  <a:pt x="1468" y="5588"/>
                </a:lnTo>
                <a:lnTo>
                  <a:pt x="1468" y="5588"/>
                </a:lnTo>
                <a:lnTo>
                  <a:pt x="1384" y="5447"/>
                </a:lnTo>
                <a:lnTo>
                  <a:pt x="1384" y="5334"/>
                </a:lnTo>
                <a:lnTo>
                  <a:pt x="1384" y="5250"/>
                </a:lnTo>
                <a:lnTo>
                  <a:pt x="1384" y="5137"/>
                </a:lnTo>
                <a:lnTo>
                  <a:pt x="1384" y="5137"/>
                </a:lnTo>
                <a:lnTo>
                  <a:pt x="1271" y="5250"/>
                </a:lnTo>
                <a:lnTo>
                  <a:pt x="1186" y="5306"/>
                </a:lnTo>
                <a:lnTo>
                  <a:pt x="1101" y="5334"/>
                </a:lnTo>
                <a:lnTo>
                  <a:pt x="1045" y="5334"/>
                </a:lnTo>
                <a:lnTo>
                  <a:pt x="960" y="5306"/>
                </a:lnTo>
                <a:lnTo>
                  <a:pt x="876" y="5222"/>
                </a:lnTo>
                <a:lnTo>
                  <a:pt x="678" y="5052"/>
                </a:lnTo>
                <a:lnTo>
                  <a:pt x="678" y="5052"/>
                </a:lnTo>
                <a:lnTo>
                  <a:pt x="368" y="4742"/>
                </a:lnTo>
                <a:lnTo>
                  <a:pt x="198" y="4544"/>
                </a:lnTo>
                <a:lnTo>
                  <a:pt x="170" y="4460"/>
                </a:lnTo>
                <a:lnTo>
                  <a:pt x="142" y="4375"/>
                </a:lnTo>
                <a:lnTo>
                  <a:pt x="142" y="4375"/>
                </a:lnTo>
                <a:lnTo>
                  <a:pt x="424" y="4431"/>
                </a:lnTo>
                <a:lnTo>
                  <a:pt x="565" y="4431"/>
                </a:lnTo>
                <a:lnTo>
                  <a:pt x="622" y="4403"/>
                </a:lnTo>
                <a:lnTo>
                  <a:pt x="706" y="4347"/>
                </a:lnTo>
                <a:lnTo>
                  <a:pt x="706" y="4347"/>
                </a:lnTo>
                <a:lnTo>
                  <a:pt x="706" y="4403"/>
                </a:lnTo>
                <a:lnTo>
                  <a:pt x="735" y="4460"/>
                </a:lnTo>
                <a:lnTo>
                  <a:pt x="847" y="4516"/>
                </a:lnTo>
                <a:lnTo>
                  <a:pt x="932" y="4601"/>
                </a:lnTo>
                <a:lnTo>
                  <a:pt x="960" y="4629"/>
                </a:lnTo>
                <a:lnTo>
                  <a:pt x="932" y="4714"/>
                </a:lnTo>
                <a:lnTo>
                  <a:pt x="932" y="4714"/>
                </a:lnTo>
                <a:lnTo>
                  <a:pt x="989" y="4629"/>
                </a:lnTo>
                <a:lnTo>
                  <a:pt x="1017" y="4516"/>
                </a:lnTo>
                <a:lnTo>
                  <a:pt x="1017" y="4403"/>
                </a:lnTo>
                <a:lnTo>
                  <a:pt x="1017" y="4347"/>
                </a:lnTo>
                <a:lnTo>
                  <a:pt x="960" y="4319"/>
                </a:lnTo>
                <a:lnTo>
                  <a:pt x="960" y="4319"/>
                </a:lnTo>
                <a:lnTo>
                  <a:pt x="932" y="4431"/>
                </a:lnTo>
                <a:lnTo>
                  <a:pt x="904" y="4488"/>
                </a:lnTo>
                <a:lnTo>
                  <a:pt x="876" y="4488"/>
                </a:lnTo>
                <a:lnTo>
                  <a:pt x="847" y="4488"/>
                </a:lnTo>
                <a:lnTo>
                  <a:pt x="847" y="4488"/>
                </a:lnTo>
                <a:lnTo>
                  <a:pt x="819" y="4460"/>
                </a:lnTo>
                <a:lnTo>
                  <a:pt x="819" y="4431"/>
                </a:lnTo>
                <a:lnTo>
                  <a:pt x="847" y="4347"/>
                </a:lnTo>
                <a:lnTo>
                  <a:pt x="876" y="4290"/>
                </a:lnTo>
                <a:lnTo>
                  <a:pt x="791" y="4319"/>
                </a:lnTo>
                <a:lnTo>
                  <a:pt x="791" y="4319"/>
                </a:lnTo>
                <a:lnTo>
                  <a:pt x="876" y="4177"/>
                </a:lnTo>
                <a:lnTo>
                  <a:pt x="960" y="4036"/>
                </a:lnTo>
                <a:lnTo>
                  <a:pt x="1045" y="3895"/>
                </a:lnTo>
                <a:lnTo>
                  <a:pt x="1045" y="3811"/>
                </a:lnTo>
                <a:lnTo>
                  <a:pt x="1045" y="3726"/>
                </a:lnTo>
                <a:lnTo>
                  <a:pt x="1045" y="3726"/>
                </a:lnTo>
                <a:lnTo>
                  <a:pt x="989" y="3528"/>
                </a:lnTo>
                <a:lnTo>
                  <a:pt x="847" y="3303"/>
                </a:lnTo>
                <a:lnTo>
                  <a:pt x="706" y="3133"/>
                </a:lnTo>
                <a:lnTo>
                  <a:pt x="565" y="2992"/>
                </a:lnTo>
                <a:lnTo>
                  <a:pt x="565" y="2992"/>
                </a:lnTo>
                <a:lnTo>
                  <a:pt x="339" y="2738"/>
                </a:lnTo>
                <a:lnTo>
                  <a:pt x="255" y="2597"/>
                </a:lnTo>
                <a:lnTo>
                  <a:pt x="198" y="2428"/>
                </a:lnTo>
                <a:lnTo>
                  <a:pt x="198" y="2428"/>
                </a:lnTo>
                <a:lnTo>
                  <a:pt x="227" y="2315"/>
                </a:lnTo>
                <a:lnTo>
                  <a:pt x="255" y="2174"/>
                </a:lnTo>
                <a:lnTo>
                  <a:pt x="255" y="2117"/>
                </a:lnTo>
                <a:lnTo>
                  <a:pt x="227" y="2089"/>
                </a:lnTo>
                <a:lnTo>
                  <a:pt x="198" y="2061"/>
                </a:lnTo>
                <a:lnTo>
                  <a:pt x="142" y="2089"/>
                </a:lnTo>
                <a:lnTo>
                  <a:pt x="142" y="2089"/>
                </a:lnTo>
                <a:lnTo>
                  <a:pt x="142" y="2033"/>
                </a:lnTo>
                <a:lnTo>
                  <a:pt x="170" y="1976"/>
                </a:lnTo>
                <a:lnTo>
                  <a:pt x="198" y="1892"/>
                </a:lnTo>
                <a:lnTo>
                  <a:pt x="198" y="1863"/>
                </a:lnTo>
                <a:lnTo>
                  <a:pt x="198" y="1863"/>
                </a:lnTo>
                <a:lnTo>
                  <a:pt x="114" y="1581"/>
                </a:lnTo>
                <a:lnTo>
                  <a:pt x="114" y="1581"/>
                </a:lnTo>
                <a:lnTo>
                  <a:pt x="85" y="1327"/>
                </a:lnTo>
                <a:lnTo>
                  <a:pt x="29" y="1045"/>
                </a:lnTo>
                <a:lnTo>
                  <a:pt x="29" y="1045"/>
                </a:lnTo>
                <a:lnTo>
                  <a:pt x="57" y="876"/>
                </a:lnTo>
                <a:lnTo>
                  <a:pt x="85" y="678"/>
                </a:lnTo>
                <a:lnTo>
                  <a:pt x="85" y="678"/>
                </a:lnTo>
                <a:lnTo>
                  <a:pt x="57" y="481"/>
                </a:lnTo>
                <a:lnTo>
                  <a:pt x="57" y="368"/>
                </a:lnTo>
                <a:lnTo>
                  <a:pt x="85" y="255"/>
                </a:lnTo>
                <a:close/>
              </a:path>
            </a:pathLst>
          </a:custGeom>
          <a:solidFill>
            <a:srgbClr val="434343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776;p8">
            <a:extLst>
              <a:ext uri="{FF2B5EF4-FFF2-40B4-BE49-F238E27FC236}">
                <a16:creationId xmlns:a16="http://schemas.microsoft.com/office/drawing/2014/main" id="{1D3E250E-AE44-4C84-8205-092E51F46067}"/>
              </a:ext>
            </a:extLst>
          </p:cNvPr>
          <p:cNvSpPr/>
          <p:nvPr/>
        </p:nvSpPr>
        <p:spPr>
          <a:xfrm>
            <a:off x="4756685" y="3705549"/>
            <a:ext cx="1680917" cy="1720579"/>
          </a:xfrm>
          <a:custGeom>
            <a:avLst/>
            <a:gdLst/>
            <a:ahLst/>
            <a:cxnLst/>
            <a:rect l="l" t="t" r="r" b="b"/>
            <a:pathLst>
              <a:path w="31014" h="34965" extrusionOk="0">
                <a:moveTo>
                  <a:pt x="1" y="11486"/>
                </a:moveTo>
                <a:lnTo>
                  <a:pt x="1" y="11486"/>
                </a:lnTo>
                <a:lnTo>
                  <a:pt x="85" y="11373"/>
                </a:lnTo>
                <a:lnTo>
                  <a:pt x="170" y="11288"/>
                </a:lnTo>
                <a:lnTo>
                  <a:pt x="170" y="11288"/>
                </a:lnTo>
                <a:lnTo>
                  <a:pt x="198" y="11204"/>
                </a:lnTo>
                <a:lnTo>
                  <a:pt x="170" y="11147"/>
                </a:lnTo>
                <a:lnTo>
                  <a:pt x="170" y="11063"/>
                </a:lnTo>
                <a:lnTo>
                  <a:pt x="170" y="10978"/>
                </a:lnTo>
                <a:lnTo>
                  <a:pt x="170" y="10978"/>
                </a:lnTo>
                <a:lnTo>
                  <a:pt x="198" y="10893"/>
                </a:lnTo>
                <a:lnTo>
                  <a:pt x="255" y="10837"/>
                </a:lnTo>
                <a:lnTo>
                  <a:pt x="396" y="10752"/>
                </a:lnTo>
                <a:lnTo>
                  <a:pt x="509" y="10668"/>
                </a:lnTo>
                <a:lnTo>
                  <a:pt x="565" y="10611"/>
                </a:lnTo>
                <a:lnTo>
                  <a:pt x="622" y="10555"/>
                </a:lnTo>
                <a:lnTo>
                  <a:pt x="622" y="10555"/>
                </a:lnTo>
                <a:lnTo>
                  <a:pt x="650" y="10414"/>
                </a:lnTo>
                <a:lnTo>
                  <a:pt x="650" y="10244"/>
                </a:lnTo>
                <a:lnTo>
                  <a:pt x="650" y="10075"/>
                </a:lnTo>
                <a:lnTo>
                  <a:pt x="678" y="9934"/>
                </a:lnTo>
                <a:lnTo>
                  <a:pt x="678" y="9934"/>
                </a:lnTo>
                <a:lnTo>
                  <a:pt x="763" y="9539"/>
                </a:lnTo>
                <a:lnTo>
                  <a:pt x="819" y="9398"/>
                </a:lnTo>
                <a:lnTo>
                  <a:pt x="932" y="9257"/>
                </a:lnTo>
                <a:lnTo>
                  <a:pt x="932" y="9257"/>
                </a:lnTo>
                <a:lnTo>
                  <a:pt x="1186" y="9059"/>
                </a:lnTo>
                <a:lnTo>
                  <a:pt x="1412" y="8890"/>
                </a:lnTo>
                <a:lnTo>
                  <a:pt x="1694" y="8777"/>
                </a:lnTo>
                <a:lnTo>
                  <a:pt x="1976" y="8692"/>
                </a:lnTo>
                <a:lnTo>
                  <a:pt x="1976" y="8692"/>
                </a:lnTo>
                <a:lnTo>
                  <a:pt x="2089" y="8664"/>
                </a:lnTo>
                <a:lnTo>
                  <a:pt x="2230" y="8608"/>
                </a:lnTo>
                <a:lnTo>
                  <a:pt x="2456" y="8495"/>
                </a:lnTo>
                <a:lnTo>
                  <a:pt x="2569" y="8466"/>
                </a:lnTo>
                <a:lnTo>
                  <a:pt x="2682" y="8466"/>
                </a:lnTo>
                <a:lnTo>
                  <a:pt x="2795" y="8523"/>
                </a:lnTo>
                <a:lnTo>
                  <a:pt x="2879" y="8608"/>
                </a:lnTo>
                <a:lnTo>
                  <a:pt x="2879" y="8608"/>
                </a:lnTo>
                <a:lnTo>
                  <a:pt x="2964" y="8551"/>
                </a:lnTo>
                <a:lnTo>
                  <a:pt x="2992" y="8523"/>
                </a:lnTo>
                <a:lnTo>
                  <a:pt x="3048" y="8495"/>
                </a:lnTo>
                <a:lnTo>
                  <a:pt x="3105" y="8382"/>
                </a:lnTo>
                <a:lnTo>
                  <a:pt x="3105" y="8382"/>
                </a:lnTo>
                <a:lnTo>
                  <a:pt x="3190" y="8156"/>
                </a:lnTo>
                <a:lnTo>
                  <a:pt x="3218" y="7902"/>
                </a:lnTo>
                <a:lnTo>
                  <a:pt x="3246" y="7451"/>
                </a:lnTo>
                <a:lnTo>
                  <a:pt x="3246" y="7451"/>
                </a:lnTo>
                <a:lnTo>
                  <a:pt x="3331" y="6943"/>
                </a:lnTo>
                <a:lnTo>
                  <a:pt x="3415" y="6435"/>
                </a:lnTo>
                <a:lnTo>
                  <a:pt x="3415" y="6181"/>
                </a:lnTo>
                <a:lnTo>
                  <a:pt x="3415" y="5927"/>
                </a:lnTo>
                <a:lnTo>
                  <a:pt x="3387" y="5673"/>
                </a:lnTo>
                <a:lnTo>
                  <a:pt x="3331" y="5447"/>
                </a:lnTo>
                <a:lnTo>
                  <a:pt x="3331" y="5447"/>
                </a:lnTo>
                <a:lnTo>
                  <a:pt x="3161" y="5137"/>
                </a:lnTo>
                <a:lnTo>
                  <a:pt x="3048" y="4939"/>
                </a:lnTo>
                <a:lnTo>
                  <a:pt x="2964" y="4742"/>
                </a:lnTo>
                <a:lnTo>
                  <a:pt x="2907" y="4544"/>
                </a:lnTo>
                <a:lnTo>
                  <a:pt x="2907" y="4459"/>
                </a:lnTo>
                <a:lnTo>
                  <a:pt x="2907" y="4375"/>
                </a:lnTo>
                <a:lnTo>
                  <a:pt x="2936" y="4290"/>
                </a:lnTo>
                <a:lnTo>
                  <a:pt x="2992" y="4205"/>
                </a:lnTo>
                <a:lnTo>
                  <a:pt x="3048" y="4149"/>
                </a:lnTo>
                <a:lnTo>
                  <a:pt x="3161" y="4092"/>
                </a:lnTo>
                <a:lnTo>
                  <a:pt x="3161" y="4092"/>
                </a:lnTo>
                <a:lnTo>
                  <a:pt x="3246" y="4092"/>
                </a:lnTo>
                <a:lnTo>
                  <a:pt x="3302" y="4092"/>
                </a:lnTo>
                <a:lnTo>
                  <a:pt x="3444" y="4121"/>
                </a:lnTo>
                <a:lnTo>
                  <a:pt x="3585" y="4121"/>
                </a:lnTo>
                <a:lnTo>
                  <a:pt x="3613" y="4092"/>
                </a:lnTo>
                <a:lnTo>
                  <a:pt x="3641" y="4064"/>
                </a:lnTo>
                <a:lnTo>
                  <a:pt x="3641" y="4064"/>
                </a:lnTo>
                <a:lnTo>
                  <a:pt x="3669" y="3951"/>
                </a:lnTo>
                <a:lnTo>
                  <a:pt x="3613" y="3895"/>
                </a:lnTo>
                <a:lnTo>
                  <a:pt x="3556" y="3810"/>
                </a:lnTo>
                <a:lnTo>
                  <a:pt x="3472" y="3782"/>
                </a:lnTo>
                <a:lnTo>
                  <a:pt x="3359" y="3754"/>
                </a:lnTo>
                <a:lnTo>
                  <a:pt x="3274" y="3726"/>
                </a:lnTo>
                <a:lnTo>
                  <a:pt x="3190" y="3754"/>
                </a:lnTo>
                <a:lnTo>
                  <a:pt x="3105" y="3754"/>
                </a:lnTo>
                <a:lnTo>
                  <a:pt x="3105" y="3754"/>
                </a:lnTo>
                <a:lnTo>
                  <a:pt x="3077" y="3528"/>
                </a:lnTo>
                <a:lnTo>
                  <a:pt x="3077" y="3359"/>
                </a:lnTo>
                <a:lnTo>
                  <a:pt x="3077" y="3302"/>
                </a:lnTo>
                <a:lnTo>
                  <a:pt x="3133" y="3218"/>
                </a:lnTo>
                <a:lnTo>
                  <a:pt x="3190" y="3189"/>
                </a:lnTo>
                <a:lnTo>
                  <a:pt x="3302" y="3133"/>
                </a:lnTo>
                <a:lnTo>
                  <a:pt x="3302" y="3133"/>
                </a:lnTo>
                <a:lnTo>
                  <a:pt x="3415" y="3105"/>
                </a:lnTo>
                <a:lnTo>
                  <a:pt x="3528" y="3105"/>
                </a:lnTo>
                <a:lnTo>
                  <a:pt x="3810" y="3161"/>
                </a:lnTo>
                <a:lnTo>
                  <a:pt x="4064" y="3218"/>
                </a:lnTo>
                <a:lnTo>
                  <a:pt x="4177" y="3189"/>
                </a:lnTo>
                <a:lnTo>
                  <a:pt x="4290" y="3161"/>
                </a:lnTo>
                <a:lnTo>
                  <a:pt x="4290" y="3161"/>
                </a:lnTo>
                <a:lnTo>
                  <a:pt x="4347" y="3133"/>
                </a:lnTo>
                <a:lnTo>
                  <a:pt x="4375" y="3048"/>
                </a:lnTo>
                <a:lnTo>
                  <a:pt x="4403" y="2964"/>
                </a:lnTo>
                <a:lnTo>
                  <a:pt x="4403" y="2964"/>
                </a:lnTo>
                <a:lnTo>
                  <a:pt x="4516" y="2992"/>
                </a:lnTo>
                <a:lnTo>
                  <a:pt x="4544" y="3020"/>
                </a:lnTo>
                <a:lnTo>
                  <a:pt x="4544" y="3048"/>
                </a:lnTo>
                <a:lnTo>
                  <a:pt x="4544" y="3048"/>
                </a:lnTo>
                <a:lnTo>
                  <a:pt x="4544" y="3048"/>
                </a:lnTo>
                <a:lnTo>
                  <a:pt x="4544" y="3048"/>
                </a:lnTo>
                <a:lnTo>
                  <a:pt x="4601" y="3077"/>
                </a:lnTo>
                <a:lnTo>
                  <a:pt x="4713" y="3077"/>
                </a:lnTo>
                <a:lnTo>
                  <a:pt x="4713" y="3077"/>
                </a:lnTo>
                <a:lnTo>
                  <a:pt x="4798" y="3048"/>
                </a:lnTo>
                <a:lnTo>
                  <a:pt x="4855" y="2964"/>
                </a:lnTo>
                <a:lnTo>
                  <a:pt x="4911" y="2879"/>
                </a:lnTo>
                <a:lnTo>
                  <a:pt x="4939" y="2851"/>
                </a:lnTo>
                <a:lnTo>
                  <a:pt x="4996" y="2823"/>
                </a:lnTo>
                <a:lnTo>
                  <a:pt x="4996" y="2823"/>
                </a:lnTo>
                <a:lnTo>
                  <a:pt x="5080" y="2851"/>
                </a:lnTo>
                <a:lnTo>
                  <a:pt x="5137" y="2879"/>
                </a:lnTo>
                <a:lnTo>
                  <a:pt x="5193" y="2935"/>
                </a:lnTo>
                <a:lnTo>
                  <a:pt x="5221" y="2992"/>
                </a:lnTo>
                <a:lnTo>
                  <a:pt x="5278" y="3189"/>
                </a:lnTo>
                <a:lnTo>
                  <a:pt x="5306" y="3359"/>
                </a:lnTo>
                <a:lnTo>
                  <a:pt x="5306" y="3359"/>
                </a:lnTo>
                <a:lnTo>
                  <a:pt x="5334" y="3528"/>
                </a:lnTo>
                <a:lnTo>
                  <a:pt x="5362" y="3585"/>
                </a:lnTo>
                <a:lnTo>
                  <a:pt x="5419" y="3585"/>
                </a:lnTo>
                <a:lnTo>
                  <a:pt x="5532" y="3669"/>
                </a:lnTo>
                <a:lnTo>
                  <a:pt x="5532" y="3669"/>
                </a:lnTo>
                <a:lnTo>
                  <a:pt x="5616" y="3726"/>
                </a:lnTo>
                <a:lnTo>
                  <a:pt x="5673" y="3838"/>
                </a:lnTo>
                <a:lnTo>
                  <a:pt x="5758" y="3923"/>
                </a:lnTo>
                <a:lnTo>
                  <a:pt x="5870" y="3980"/>
                </a:lnTo>
                <a:lnTo>
                  <a:pt x="5870" y="3980"/>
                </a:lnTo>
                <a:lnTo>
                  <a:pt x="5927" y="4008"/>
                </a:lnTo>
                <a:lnTo>
                  <a:pt x="6012" y="3980"/>
                </a:lnTo>
                <a:lnTo>
                  <a:pt x="6124" y="3951"/>
                </a:lnTo>
                <a:lnTo>
                  <a:pt x="6237" y="3895"/>
                </a:lnTo>
                <a:lnTo>
                  <a:pt x="6350" y="3838"/>
                </a:lnTo>
                <a:lnTo>
                  <a:pt x="6350" y="3838"/>
                </a:lnTo>
                <a:lnTo>
                  <a:pt x="6491" y="3867"/>
                </a:lnTo>
                <a:lnTo>
                  <a:pt x="6519" y="3895"/>
                </a:lnTo>
                <a:lnTo>
                  <a:pt x="6519" y="3923"/>
                </a:lnTo>
                <a:lnTo>
                  <a:pt x="6491" y="4008"/>
                </a:lnTo>
                <a:lnTo>
                  <a:pt x="6491" y="4064"/>
                </a:lnTo>
                <a:lnTo>
                  <a:pt x="6519" y="4149"/>
                </a:lnTo>
                <a:lnTo>
                  <a:pt x="6519" y="4149"/>
                </a:lnTo>
                <a:lnTo>
                  <a:pt x="7027" y="3697"/>
                </a:lnTo>
                <a:lnTo>
                  <a:pt x="7197" y="3556"/>
                </a:lnTo>
                <a:lnTo>
                  <a:pt x="7338" y="3443"/>
                </a:lnTo>
                <a:lnTo>
                  <a:pt x="7451" y="3415"/>
                </a:lnTo>
                <a:lnTo>
                  <a:pt x="7479" y="3443"/>
                </a:lnTo>
                <a:lnTo>
                  <a:pt x="7479" y="3472"/>
                </a:lnTo>
                <a:lnTo>
                  <a:pt x="7479" y="3472"/>
                </a:lnTo>
                <a:lnTo>
                  <a:pt x="7592" y="3302"/>
                </a:lnTo>
                <a:lnTo>
                  <a:pt x="7733" y="3161"/>
                </a:lnTo>
                <a:lnTo>
                  <a:pt x="8015" y="2879"/>
                </a:lnTo>
                <a:lnTo>
                  <a:pt x="8015" y="2879"/>
                </a:lnTo>
                <a:lnTo>
                  <a:pt x="8184" y="2766"/>
                </a:lnTo>
                <a:lnTo>
                  <a:pt x="8269" y="2681"/>
                </a:lnTo>
                <a:lnTo>
                  <a:pt x="8269" y="2625"/>
                </a:lnTo>
                <a:lnTo>
                  <a:pt x="8241" y="2569"/>
                </a:lnTo>
                <a:lnTo>
                  <a:pt x="8241" y="2569"/>
                </a:lnTo>
                <a:lnTo>
                  <a:pt x="8213" y="2540"/>
                </a:lnTo>
                <a:lnTo>
                  <a:pt x="8156" y="2512"/>
                </a:lnTo>
                <a:lnTo>
                  <a:pt x="8043" y="2512"/>
                </a:lnTo>
                <a:lnTo>
                  <a:pt x="7930" y="2540"/>
                </a:lnTo>
                <a:lnTo>
                  <a:pt x="7846" y="2512"/>
                </a:lnTo>
                <a:lnTo>
                  <a:pt x="7846" y="2512"/>
                </a:lnTo>
                <a:lnTo>
                  <a:pt x="7789" y="2456"/>
                </a:lnTo>
                <a:lnTo>
                  <a:pt x="7761" y="2371"/>
                </a:lnTo>
                <a:lnTo>
                  <a:pt x="7676" y="2145"/>
                </a:lnTo>
                <a:lnTo>
                  <a:pt x="7620" y="1722"/>
                </a:lnTo>
                <a:lnTo>
                  <a:pt x="7620" y="1722"/>
                </a:lnTo>
                <a:lnTo>
                  <a:pt x="7507" y="1553"/>
                </a:lnTo>
                <a:lnTo>
                  <a:pt x="7366" y="1271"/>
                </a:lnTo>
                <a:lnTo>
                  <a:pt x="7225" y="1017"/>
                </a:lnTo>
                <a:lnTo>
                  <a:pt x="7197" y="932"/>
                </a:lnTo>
                <a:lnTo>
                  <a:pt x="7225" y="875"/>
                </a:lnTo>
                <a:lnTo>
                  <a:pt x="7225" y="875"/>
                </a:lnTo>
                <a:lnTo>
                  <a:pt x="7451" y="960"/>
                </a:lnTo>
                <a:lnTo>
                  <a:pt x="7705" y="1045"/>
                </a:lnTo>
                <a:lnTo>
                  <a:pt x="7705" y="1045"/>
                </a:lnTo>
                <a:lnTo>
                  <a:pt x="7789" y="1129"/>
                </a:lnTo>
                <a:lnTo>
                  <a:pt x="7846" y="1158"/>
                </a:lnTo>
                <a:lnTo>
                  <a:pt x="7902" y="1214"/>
                </a:lnTo>
                <a:lnTo>
                  <a:pt x="7902" y="1214"/>
                </a:lnTo>
                <a:lnTo>
                  <a:pt x="7987" y="1214"/>
                </a:lnTo>
                <a:lnTo>
                  <a:pt x="8072" y="1214"/>
                </a:lnTo>
                <a:lnTo>
                  <a:pt x="8241" y="1214"/>
                </a:lnTo>
                <a:lnTo>
                  <a:pt x="8241" y="1214"/>
                </a:lnTo>
                <a:lnTo>
                  <a:pt x="8297" y="1214"/>
                </a:lnTo>
                <a:lnTo>
                  <a:pt x="8297" y="1186"/>
                </a:lnTo>
                <a:lnTo>
                  <a:pt x="8326" y="1158"/>
                </a:lnTo>
                <a:lnTo>
                  <a:pt x="8410" y="1186"/>
                </a:lnTo>
                <a:lnTo>
                  <a:pt x="8410" y="1186"/>
                </a:lnTo>
                <a:lnTo>
                  <a:pt x="8438" y="1242"/>
                </a:lnTo>
                <a:lnTo>
                  <a:pt x="8467" y="1299"/>
                </a:lnTo>
                <a:lnTo>
                  <a:pt x="8495" y="1355"/>
                </a:lnTo>
                <a:lnTo>
                  <a:pt x="8551" y="1383"/>
                </a:lnTo>
                <a:lnTo>
                  <a:pt x="8551" y="1383"/>
                </a:lnTo>
                <a:lnTo>
                  <a:pt x="8692" y="1468"/>
                </a:lnTo>
                <a:lnTo>
                  <a:pt x="8721" y="1468"/>
                </a:lnTo>
                <a:lnTo>
                  <a:pt x="8721" y="1440"/>
                </a:lnTo>
                <a:lnTo>
                  <a:pt x="8721" y="1355"/>
                </a:lnTo>
                <a:lnTo>
                  <a:pt x="8749" y="1299"/>
                </a:lnTo>
                <a:lnTo>
                  <a:pt x="8777" y="1214"/>
                </a:lnTo>
                <a:lnTo>
                  <a:pt x="8777" y="1214"/>
                </a:lnTo>
                <a:lnTo>
                  <a:pt x="8805" y="1158"/>
                </a:lnTo>
                <a:lnTo>
                  <a:pt x="8890" y="1129"/>
                </a:lnTo>
                <a:lnTo>
                  <a:pt x="9172" y="1017"/>
                </a:lnTo>
                <a:lnTo>
                  <a:pt x="9849" y="763"/>
                </a:lnTo>
                <a:lnTo>
                  <a:pt x="10160" y="621"/>
                </a:lnTo>
                <a:lnTo>
                  <a:pt x="10301" y="537"/>
                </a:lnTo>
                <a:lnTo>
                  <a:pt x="10386" y="452"/>
                </a:lnTo>
                <a:lnTo>
                  <a:pt x="10470" y="368"/>
                </a:lnTo>
                <a:lnTo>
                  <a:pt x="10498" y="255"/>
                </a:lnTo>
                <a:lnTo>
                  <a:pt x="10498" y="142"/>
                </a:lnTo>
                <a:lnTo>
                  <a:pt x="10414" y="29"/>
                </a:lnTo>
                <a:lnTo>
                  <a:pt x="10414" y="29"/>
                </a:lnTo>
                <a:lnTo>
                  <a:pt x="10668" y="1"/>
                </a:lnTo>
                <a:lnTo>
                  <a:pt x="10809" y="1"/>
                </a:lnTo>
                <a:lnTo>
                  <a:pt x="10922" y="29"/>
                </a:lnTo>
                <a:lnTo>
                  <a:pt x="10922" y="29"/>
                </a:lnTo>
                <a:lnTo>
                  <a:pt x="10978" y="114"/>
                </a:lnTo>
                <a:lnTo>
                  <a:pt x="11006" y="170"/>
                </a:lnTo>
                <a:lnTo>
                  <a:pt x="11006" y="226"/>
                </a:lnTo>
                <a:lnTo>
                  <a:pt x="10978" y="255"/>
                </a:lnTo>
                <a:lnTo>
                  <a:pt x="10950" y="368"/>
                </a:lnTo>
                <a:lnTo>
                  <a:pt x="10950" y="424"/>
                </a:lnTo>
                <a:lnTo>
                  <a:pt x="10950" y="480"/>
                </a:lnTo>
                <a:lnTo>
                  <a:pt x="10950" y="480"/>
                </a:lnTo>
                <a:lnTo>
                  <a:pt x="10893" y="621"/>
                </a:lnTo>
                <a:lnTo>
                  <a:pt x="10893" y="621"/>
                </a:lnTo>
                <a:lnTo>
                  <a:pt x="10978" y="678"/>
                </a:lnTo>
                <a:lnTo>
                  <a:pt x="11091" y="706"/>
                </a:lnTo>
                <a:lnTo>
                  <a:pt x="11091" y="706"/>
                </a:lnTo>
                <a:lnTo>
                  <a:pt x="11147" y="706"/>
                </a:lnTo>
                <a:lnTo>
                  <a:pt x="11204" y="734"/>
                </a:lnTo>
                <a:lnTo>
                  <a:pt x="11204" y="763"/>
                </a:lnTo>
                <a:lnTo>
                  <a:pt x="11204" y="819"/>
                </a:lnTo>
                <a:lnTo>
                  <a:pt x="11204" y="819"/>
                </a:lnTo>
                <a:lnTo>
                  <a:pt x="11204" y="932"/>
                </a:lnTo>
                <a:lnTo>
                  <a:pt x="11204" y="932"/>
                </a:lnTo>
                <a:lnTo>
                  <a:pt x="11289" y="1129"/>
                </a:lnTo>
                <a:lnTo>
                  <a:pt x="11289" y="1214"/>
                </a:lnTo>
                <a:lnTo>
                  <a:pt x="11260" y="1299"/>
                </a:lnTo>
                <a:lnTo>
                  <a:pt x="11204" y="1440"/>
                </a:lnTo>
                <a:lnTo>
                  <a:pt x="11119" y="1637"/>
                </a:lnTo>
                <a:lnTo>
                  <a:pt x="11119" y="1637"/>
                </a:lnTo>
                <a:lnTo>
                  <a:pt x="11006" y="1948"/>
                </a:lnTo>
                <a:lnTo>
                  <a:pt x="10978" y="2089"/>
                </a:lnTo>
                <a:lnTo>
                  <a:pt x="10978" y="2230"/>
                </a:lnTo>
                <a:lnTo>
                  <a:pt x="11035" y="2484"/>
                </a:lnTo>
                <a:lnTo>
                  <a:pt x="11147" y="2766"/>
                </a:lnTo>
                <a:lnTo>
                  <a:pt x="11147" y="2766"/>
                </a:lnTo>
                <a:lnTo>
                  <a:pt x="11204" y="2964"/>
                </a:lnTo>
                <a:lnTo>
                  <a:pt x="11232" y="3077"/>
                </a:lnTo>
                <a:lnTo>
                  <a:pt x="11289" y="3189"/>
                </a:lnTo>
                <a:lnTo>
                  <a:pt x="11458" y="3331"/>
                </a:lnTo>
                <a:lnTo>
                  <a:pt x="11458" y="3331"/>
                </a:lnTo>
                <a:lnTo>
                  <a:pt x="11571" y="3443"/>
                </a:lnTo>
                <a:lnTo>
                  <a:pt x="11712" y="3528"/>
                </a:lnTo>
                <a:lnTo>
                  <a:pt x="11768" y="3556"/>
                </a:lnTo>
                <a:lnTo>
                  <a:pt x="11853" y="3585"/>
                </a:lnTo>
                <a:lnTo>
                  <a:pt x="11938" y="3585"/>
                </a:lnTo>
                <a:lnTo>
                  <a:pt x="12022" y="3556"/>
                </a:lnTo>
                <a:lnTo>
                  <a:pt x="12022" y="3556"/>
                </a:lnTo>
                <a:lnTo>
                  <a:pt x="12107" y="3500"/>
                </a:lnTo>
                <a:lnTo>
                  <a:pt x="12192" y="3415"/>
                </a:lnTo>
                <a:lnTo>
                  <a:pt x="12304" y="3331"/>
                </a:lnTo>
                <a:lnTo>
                  <a:pt x="12389" y="3274"/>
                </a:lnTo>
                <a:lnTo>
                  <a:pt x="12389" y="3274"/>
                </a:lnTo>
                <a:lnTo>
                  <a:pt x="12558" y="3218"/>
                </a:lnTo>
                <a:lnTo>
                  <a:pt x="12728" y="3161"/>
                </a:lnTo>
                <a:lnTo>
                  <a:pt x="12728" y="3161"/>
                </a:lnTo>
                <a:lnTo>
                  <a:pt x="12925" y="3077"/>
                </a:lnTo>
                <a:lnTo>
                  <a:pt x="13095" y="2992"/>
                </a:lnTo>
                <a:lnTo>
                  <a:pt x="13292" y="2964"/>
                </a:lnTo>
                <a:lnTo>
                  <a:pt x="13518" y="2964"/>
                </a:lnTo>
                <a:lnTo>
                  <a:pt x="13518" y="2964"/>
                </a:lnTo>
                <a:lnTo>
                  <a:pt x="13857" y="3020"/>
                </a:lnTo>
                <a:lnTo>
                  <a:pt x="14054" y="3020"/>
                </a:lnTo>
                <a:lnTo>
                  <a:pt x="14111" y="2992"/>
                </a:lnTo>
                <a:lnTo>
                  <a:pt x="14167" y="2964"/>
                </a:lnTo>
                <a:lnTo>
                  <a:pt x="14167" y="2964"/>
                </a:lnTo>
                <a:lnTo>
                  <a:pt x="14195" y="2879"/>
                </a:lnTo>
                <a:lnTo>
                  <a:pt x="14167" y="2823"/>
                </a:lnTo>
                <a:lnTo>
                  <a:pt x="14111" y="2710"/>
                </a:lnTo>
                <a:lnTo>
                  <a:pt x="14082" y="2653"/>
                </a:lnTo>
                <a:lnTo>
                  <a:pt x="14082" y="2597"/>
                </a:lnTo>
                <a:lnTo>
                  <a:pt x="14139" y="2540"/>
                </a:lnTo>
                <a:lnTo>
                  <a:pt x="14223" y="2484"/>
                </a:lnTo>
                <a:lnTo>
                  <a:pt x="14223" y="2484"/>
                </a:lnTo>
                <a:lnTo>
                  <a:pt x="14562" y="2484"/>
                </a:lnTo>
                <a:lnTo>
                  <a:pt x="14562" y="2484"/>
                </a:lnTo>
                <a:lnTo>
                  <a:pt x="14703" y="2484"/>
                </a:lnTo>
                <a:lnTo>
                  <a:pt x="14788" y="2456"/>
                </a:lnTo>
                <a:lnTo>
                  <a:pt x="14872" y="2456"/>
                </a:lnTo>
                <a:lnTo>
                  <a:pt x="14985" y="2484"/>
                </a:lnTo>
                <a:lnTo>
                  <a:pt x="14985" y="2484"/>
                </a:lnTo>
                <a:lnTo>
                  <a:pt x="15126" y="2569"/>
                </a:lnTo>
                <a:lnTo>
                  <a:pt x="15268" y="2681"/>
                </a:lnTo>
                <a:lnTo>
                  <a:pt x="15409" y="2766"/>
                </a:lnTo>
                <a:lnTo>
                  <a:pt x="15465" y="2794"/>
                </a:lnTo>
                <a:lnTo>
                  <a:pt x="15550" y="2794"/>
                </a:lnTo>
                <a:lnTo>
                  <a:pt x="15550" y="2794"/>
                </a:lnTo>
                <a:lnTo>
                  <a:pt x="15634" y="2766"/>
                </a:lnTo>
                <a:lnTo>
                  <a:pt x="15691" y="2710"/>
                </a:lnTo>
                <a:lnTo>
                  <a:pt x="15775" y="2653"/>
                </a:lnTo>
                <a:lnTo>
                  <a:pt x="15832" y="2625"/>
                </a:lnTo>
                <a:lnTo>
                  <a:pt x="15832" y="2625"/>
                </a:lnTo>
                <a:lnTo>
                  <a:pt x="15973" y="2625"/>
                </a:lnTo>
                <a:lnTo>
                  <a:pt x="16086" y="2653"/>
                </a:lnTo>
                <a:lnTo>
                  <a:pt x="16086" y="2653"/>
                </a:lnTo>
                <a:lnTo>
                  <a:pt x="16283" y="2710"/>
                </a:lnTo>
                <a:lnTo>
                  <a:pt x="16425" y="2738"/>
                </a:lnTo>
                <a:lnTo>
                  <a:pt x="16509" y="2710"/>
                </a:lnTo>
                <a:lnTo>
                  <a:pt x="16594" y="2681"/>
                </a:lnTo>
                <a:lnTo>
                  <a:pt x="16678" y="2625"/>
                </a:lnTo>
                <a:lnTo>
                  <a:pt x="16763" y="2512"/>
                </a:lnTo>
                <a:lnTo>
                  <a:pt x="16763" y="2512"/>
                </a:lnTo>
                <a:lnTo>
                  <a:pt x="16876" y="2343"/>
                </a:lnTo>
                <a:lnTo>
                  <a:pt x="16961" y="2174"/>
                </a:lnTo>
                <a:lnTo>
                  <a:pt x="17017" y="1976"/>
                </a:lnTo>
                <a:lnTo>
                  <a:pt x="17130" y="1807"/>
                </a:lnTo>
                <a:lnTo>
                  <a:pt x="17130" y="1807"/>
                </a:lnTo>
                <a:lnTo>
                  <a:pt x="17271" y="1553"/>
                </a:lnTo>
                <a:lnTo>
                  <a:pt x="17469" y="1271"/>
                </a:lnTo>
                <a:lnTo>
                  <a:pt x="17525" y="1129"/>
                </a:lnTo>
                <a:lnTo>
                  <a:pt x="17582" y="988"/>
                </a:lnTo>
                <a:lnTo>
                  <a:pt x="17582" y="847"/>
                </a:lnTo>
                <a:lnTo>
                  <a:pt x="17553" y="706"/>
                </a:lnTo>
                <a:lnTo>
                  <a:pt x="17553" y="706"/>
                </a:lnTo>
                <a:lnTo>
                  <a:pt x="17638" y="932"/>
                </a:lnTo>
                <a:lnTo>
                  <a:pt x="17751" y="1129"/>
                </a:lnTo>
                <a:lnTo>
                  <a:pt x="17751" y="1129"/>
                </a:lnTo>
                <a:lnTo>
                  <a:pt x="17694" y="988"/>
                </a:lnTo>
                <a:lnTo>
                  <a:pt x="17694" y="904"/>
                </a:lnTo>
                <a:lnTo>
                  <a:pt x="17723" y="819"/>
                </a:lnTo>
                <a:lnTo>
                  <a:pt x="17723" y="819"/>
                </a:lnTo>
                <a:lnTo>
                  <a:pt x="17807" y="875"/>
                </a:lnTo>
                <a:lnTo>
                  <a:pt x="17864" y="932"/>
                </a:lnTo>
                <a:lnTo>
                  <a:pt x="17920" y="1101"/>
                </a:lnTo>
                <a:lnTo>
                  <a:pt x="17948" y="1271"/>
                </a:lnTo>
                <a:lnTo>
                  <a:pt x="17948" y="1440"/>
                </a:lnTo>
                <a:lnTo>
                  <a:pt x="17948" y="1440"/>
                </a:lnTo>
                <a:lnTo>
                  <a:pt x="17977" y="1327"/>
                </a:lnTo>
                <a:lnTo>
                  <a:pt x="18033" y="1242"/>
                </a:lnTo>
                <a:lnTo>
                  <a:pt x="18033" y="1242"/>
                </a:lnTo>
                <a:lnTo>
                  <a:pt x="18033" y="1496"/>
                </a:lnTo>
                <a:lnTo>
                  <a:pt x="18061" y="1750"/>
                </a:lnTo>
                <a:lnTo>
                  <a:pt x="18118" y="2004"/>
                </a:lnTo>
                <a:lnTo>
                  <a:pt x="18202" y="2258"/>
                </a:lnTo>
                <a:lnTo>
                  <a:pt x="18202" y="2258"/>
                </a:lnTo>
                <a:lnTo>
                  <a:pt x="18315" y="2540"/>
                </a:lnTo>
                <a:lnTo>
                  <a:pt x="18343" y="2710"/>
                </a:lnTo>
                <a:lnTo>
                  <a:pt x="18315" y="2766"/>
                </a:lnTo>
                <a:lnTo>
                  <a:pt x="18287" y="2823"/>
                </a:lnTo>
                <a:lnTo>
                  <a:pt x="18287" y="2823"/>
                </a:lnTo>
                <a:lnTo>
                  <a:pt x="18343" y="2823"/>
                </a:lnTo>
                <a:lnTo>
                  <a:pt x="18372" y="2879"/>
                </a:lnTo>
                <a:lnTo>
                  <a:pt x="18400" y="2935"/>
                </a:lnTo>
                <a:lnTo>
                  <a:pt x="18428" y="2992"/>
                </a:lnTo>
                <a:lnTo>
                  <a:pt x="18428" y="2992"/>
                </a:lnTo>
                <a:lnTo>
                  <a:pt x="18513" y="3020"/>
                </a:lnTo>
                <a:lnTo>
                  <a:pt x="18569" y="3048"/>
                </a:lnTo>
                <a:lnTo>
                  <a:pt x="18710" y="3105"/>
                </a:lnTo>
                <a:lnTo>
                  <a:pt x="18710" y="3105"/>
                </a:lnTo>
                <a:lnTo>
                  <a:pt x="18851" y="3218"/>
                </a:lnTo>
                <a:lnTo>
                  <a:pt x="18908" y="3274"/>
                </a:lnTo>
                <a:lnTo>
                  <a:pt x="18936" y="3359"/>
                </a:lnTo>
                <a:lnTo>
                  <a:pt x="18964" y="3415"/>
                </a:lnTo>
                <a:lnTo>
                  <a:pt x="18936" y="3500"/>
                </a:lnTo>
                <a:lnTo>
                  <a:pt x="18880" y="3556"/>
                </a:lnTo>
                <a:lnTo>
                  <a:pt x="18767" y="3641"/>
                </a:lnTo>
                <a:lnTo>
                  <a:pt x="18767" y="3641"/>
                </a:lnTo>
                <a:lnTo>
                  <a:pt x="18851" y="3613"/>
                </a:lnTo>
                <a:lnTo>
                  <a:pt x="18908" y="3641"/>
                </a:lnTo>
                <a:lnTo>
                  <a:pt x="18908" y="3697"/>
                </a:lnTo>
                <a:lnTo>
                  <a:pt x="18851" y="3754"/>
                </a:lnTo>
                <a:lnTo>
                  <a:pt x="18626" y="4008"/>
                </a:lnTo>
                <a:lnTo>
                  <a:pt x="18626" y="4008"/>
                </a:lnTo>
                <a:lnTo>
                  <a:pt x="18400" y="4318"/>
                </a:lnTo>
                <a:lnTo>
                  <a:pt x="18400" y="4318"/>
                </a:lnTo>
                <a:lnTo>
                  <a:pt x="18231" y="4516"/>
                </a:lnTo>
                <a:lnTo>
                  <a:pt x="18033" y="4713"/>
                </a:lnTo>
                <a:lnTo>
                  <a:pt x="17864" y="4911"/>
                </a:lnTo>
                <a:lnTo>
                  <a:pt x="17694" y="5137"/>
                </a:lnTo>
                <a:lnTo>
                  <a:pt x="17694" y="5137"/>
                </a:lnTo>
                <a:lnTo>
                  <a:pt x="17610" y="5334"/>
                </a:lnTo>
                <a:lnTo>
                  <a:pt x="17525" y="5532"/>
                </a:lnTo>
                <a:lnTo>
                  <a:pt x="17440" y="5701"/>
                </a:lnTo>
                <a:lnTo>
                  <a:pt x="17384" y="5786"/>
                </a:lnTo>
                <a:lnTo>
                  <a:pt x="17328" y="5870"/>
                </a:lnTo>
                <a:lnTo>
                  <a:pt x="17328" y="5870"/>
                </a:lnTo>
                <a:lnTo>
                  <a:pt x="17186" y="5927"/>
                </a:lnTo>
                <a:lnTo>
                  <a:pt x="16989" y="5983"/>
                </a:lnTo>
                <a:lnTo>
                  <a:pt x="16820" y="6040"/>
                </a:lnTo>
                <a:lnTo>
                  <a:pt x="16763" y="6096"/>
                </a:lnTo>
                <a:lnTo>
                  <a:pt x="16707" y="6152"/>
                </a:lnTo>
                <a:lnTo>
                  <a:pt x="16707" y="6152"/>
                </a:lnTo>
                <a:lnTo>
                  <a:pt x="16820" y="6152"/>
                </a:lnTo>
                <a:lnTo>
                  <a:pt x="16961" y="6124"/>
                </a:lnTo>
                <a:lnTo>
                  <a:pt x="17017" y="6152"/>
                </a:lnTo>
                <a:lnTo>
                  <a:pt x="17074" y="6152"/>
                </a:lnTo>
                <a:lnTo>
                  <a:pt x="17102" y="6209"/>
                </a:lnTo>
                <a:lnTo>
                  <a:pt x="17074" y="6237"/>
                </a:lnTo>
                <a:lnTo>
                  <a:pt x="17074" y="6237"/>
                </a:lnTo>
                <a:lnTo>
                  <a:pt x="17186" y="6152"/>
                </a:lnTo>
                <a:lnTo>
                  <a:pt x="17328" y="6068"/>
                </a:lnTo>
                <a:lnTo>
                  <a:pt x="17610" y="5927"/>
                </a:lnTo>
                <a:lnTo>
                  <a:pt x="17751" y="5870"/>
                </a:lnTo>
                <a:lnTo>
                  <a:pt x="17892" y="5786"/>
                </a:lnTo>
                <a:lnTo>
                  <a:pt x="18033" y="5673"/>
                </a:lnTo>
                <a:lnTo>
                  <a:pt x="18118" y="5532"/>
                </a:lnTo>
                <a:lnTo>
                  <a:pt x="18118" y="5532"/>
                </a:lnTo>
                <a:lnTo>
                  <a:pt x="18174" y="5588"/>
                </a:lnTo>
                <a:lnTo>
                  <a:pt x="18202" y="5645"/>
                </a:lnTo>
                <a:lnTo>
                  <a:pt x="18231" y="5814"/>
                </a:lnTo>
                <a:lnTo>
                  <a:pt x="18259" y="6011"/>
                </a:lnTo>
                <a:lnTo>
                  <a:pt x="18287" y="6152"/>
                </a:lnTo>
                <a:lnTo>
                  <a:pt x="18287" y="6152"/>
                </a:lnTo>
                <a:lnTo>
                  <a:pt x="18400" y="6350"/>
                </a:lnTo>
                <a:lnTo>
                  <a:pt x="18513" y="6463"/>
                </a:lnTo>
                <a:lnTo>
                  <a:pt x="18513" y="6463"/>
                </a:lnTo>
                <a:lnTo>
                  <a:pt x="18569" y="6463"/>
                </a:lnTo>
                <a:lnTo>
                  <a:pt x="18654" y="6435"/>
                </a:lnTo>
                <a:lnTo>
                  <a:pt x="18795" y="6378"/>
                </a:lnTo>
                <a:lnTo>
                  <a:pt x="18880" y="6378"/>
                </a:lnTo>
                <a:lnTo>
                  <a:pt x="18936" y="6406"/>
                </a:lnTo>
                <a:lnTo>
                  <a:pt x="18964" y="6435"/>
                </a:lnTo>
                <a:lnTo>
                  <a:pt x="18992" y="6548"/>
                </a:lnTo>
                <a:lnTo>
                  <a:pt x="18992" y="6548"/>
                </a:lnTo>
                <a:lnTo>
                  <a:pt x="18992" y="6491"/>
                </a:lnTo>
                <a:lnTo>
                  <a:pt x="19049" y="6463"/>
                </a:lnTo>
                <a:lnTo>
                  <a:pt x="19162" y="6378"/>
                </a:lnTo>
                <a:lnTo>
                  <a:pt x="19331" y="6322"/>
                </a:lnTo>
                <a:lnTo>
                  <a:pt x="19444" y="6294"/>
                </a:lnTo>
                <a:lnTo>
                  <a:pt x="19444" y="6294"/>
                </a:lnTo>
                <a:lnTo>
                  <a:pt x="19331" y="6660"/>
                </a:lnTo>
                <a:lnTo>
                  <a:pt x="19275" y="6830"/>
                </a:lnTo>
                <a:lnTo>
                  <a:pt x="19275" y="7027"/>
                </a:lnTo>
                <a:lnTo>
                  <a:pt x="19275" y="7027"/>
                </a:lnTo>
                <a:lnTo>
                  <a:pt x="19331" y="6943"/>
                </a:lnTo>
                <a:lnTo>
                  <a:pt x="19359" y="6830"/>
                </a:lnTo>
                <a:lnTo>
                  <a:pt x="19359" y="6717"/>
                </a:lnTo>
                <a:lnTo>
                  <a:pt x="19388" y="6632"/>
                </a:lnTo>
                <a:lnTo>
                  <a:pt x="19388" y="6632"/>
                </a:lnTo>
                <a:lnTo>
                  <a:pt x="19472" y="6519"/>
                </a:lnTo>
                <a:lnTo>
                  <a:pt x="19529" y="6463"/>
                </a:lnTo>
                <a:lnTo>
                  <a:pt x="19642" y="6350"/>
                </a:lnTo>
                <a:lnTo>
                  <a:pt x="19642" y="6350"/>
                </a:lnTo>
                <a:lnTo>
                  <a:pt x="19783" y="6209"/>
                </a:lnTo>
                <a:lnTo>
                  <a:pt x="19867" y="6124"/>
                </a:lnTo>
                <a:lnTo>
                  <a:pt x="19895" y="6124"/>
                </a:lnTo>
                <a:lnTo>
                  <a:pt x="19952" y="6124"/>
                </a:lnTo>
                <a:lnTo>
                  <a:pt x="20121" y="6209"/>
                </a:lnTo>
                <a:lnTo>
                  <a:pt x="20121" y="6209"/>
                </a:lnTo>
                <a:lnTo>
                  <a:pt x="20065" y="6124"/>
                </a:lnTo>
                <a:lnTo>
                  <a:pt x="20093" y="6040"/>
                </a:lnTo>
                <a:lnTo>
                  <a:pt x="20178" y="6040"/>
                </a:lnTo>
                <a:lnTo>
                  <a:pt x="20319" y="6040"/>
                </a:lnTo>
                <a:lnTo>
                  <a:pt x="20319" y="6040"/>
                </a:lnTo>
                <a:lnTo>
                  <a:pt x="20178" y="6011"/>
                </a:lnTo>
                <a:lnTo>
                  <a:pt x="20065" y="6040"/>
                </a:lnTo>
                <a:lnTo>
                  <a:pt x="20065" y="6040"/>
                </a:lnTo>
                <a:lnTo>
                  <a:pt x="20065" y="5983"/>
                </a:lnTo>
                <a:lnTo>
                  <a:pt x="20093" y="5898"/>
                </a:lnTo>
                <a:lnTo>
                  <a:pt x="20178" y="5701"/>
                </a:lnTo>
                <a:lnTo>
                  <a:pt x="20291" y="5532"/>
                </a:lnTo>
                <a:lnTo>
                  <a:pt x="20403" y="5419"/>
                </a:lnTo>
                <a:lnTo>
                  <a:pt x="20403" y="5419"/>
                </a:lnTo>
                <a:lnTo>
                  <a:pt x="20488" y="5391"/>
                </a:lnTo>
                <a:lnTo>
                  <a:pt x="20545" y="5391"/>
                </a:lnTo>
                <a:lnTo>
                  <a:pt x="20686" y="5391"/>
                </a:lnTo>
                <a:lnTo>
                  <a:pt x="20799" y="5419"/>
                </a:lnTo>
                <a:lnTo>
                  <a:pt x="20855" y="5419"/>
                </a:lnTo>
                <a:lnTo>
                  <a:pt x="20911" y="5391"/>
                </a:lnTo>
                <a:lnTo>
                  <a:pt x="20911" y="5391"/>
                </a:lnTo>
                <a:lnTo>
                  <a:pt x="20883" y="5334"/>
                </a:lnTo>
                <a:lnTo>
                  <a:pt x="20883" y="5249"/>
                </a:lnTo>
                <a:lnTo>
                  <a:pt x="20883" y="5249"/>
                </a:lnTo>
                <a:lnTo>
                  <a:pt x="21024" y="5306"/>
                </a:lnTo>
                <a:lnTo>
                  <a:pt x="21081" y="5334"/>
                </a:lnTo>
                <a:lnTo>
                  <a:pt x="21109" y="5362"/>
                </a:lnTo>
                <a:lnTo>
                  <a:pt x="21109" y="5419"/>
                </a:lnTo>
                <a:lnTo>
                  <a:pt x="21109" y="5419"/>
                </a:lnTo>
                <a:lnTo>
                  <a:pt x="21137" y="5419"/>
                </a:lnTo>
                <a:lnTo>
                  <a:pt x="21165" y="5419"/>
                </a:lnTo>
                <a:lnTo>
                  <a:pt x="21278" y="5447"/>
                </a:lnTo>
                <a:lnTo>
                  <a:pt x="21306" y="5475"/>
                </a:lnTo>
                <a:lnTo>
                  <a:pt x="21335" y="5447"/>
                </a:lnTo>
                <a:lnTo>
                  <a:pt x="21363" y="5419"/>
                </a:lnTo>
                <a:lnTo>
                  <a:pt x="21391" y="5362"/>
                </a:lnTo>
                <a:lnTo>
                  <a:pt x="21391" y="5362"/>
                </a:lnTo>
                <a:lnTo>
                  <a:pt x="21391" y="5419"/>
                </a:lnTo>
                <a:lnTo>
                  <a:pt x="21419" y="5475"/>
                </a:lnTo>
                <a:lnTo>
                  <a:pt x="21448" y="5503"/>
                </a:lnTo>
                <a:lnTo>
                  <a:pt x="21448" y="5560"/>
                </a:lnTo>
                <a:lnTo>
                  <a:pt x="21448" y="5560"/>
                </a:lnTo>
                <a:lnTo>
                  <a:pt x="21476" y="5503"/>
                </a:lnTo>
                <a:lnTo>
                  <a:pt x="21560" y="5503"/>
                </a:lnTo>
                <a:lnTo>
                  <a:pt x="21560" y="5503"/>
                </a:lnTo>
                <a:lnTo>
                  <a:pt x="21532" y="5588"/>
                </a:lnTo>
                <a:lnTo>
                  <a:pt x="21448" y="5616"/>
                </a:lnTo>
                <a:lnTo>
                  <a:pt x="21448" y="5616"/>
                </a:lnTo>
                <a:lnTo>
                  <a:pt x="21532" y="5616"/>
                </a:lnTo>
                <a:lnTo>
                  <a:pt x="21645" y="5616"/>
                </a:lnTo>
                <a:lnTo>
                  <a:pt x="21786" y="5701"/>
                </a:lnTo>
                <a:lnTo>
                  <a:pt x="21786" y="5701"/>
                </a:lnTo>
                <a:lnTo>
                  <a:pt x="21843" y="5673"/>
                </a:lnTo>
                <a:lnTo>
                  <a:pt x="21871" y="5588"/>
                </a:lnTo>
                <a:lnTo>
                  <a:pt x="21871" y="5588"/>
                </a:lnTo>
                <a:lnTo>
                  <a:pt x="21871" y="5673"/>
                </a:lnTo>
                <a:lnTo>
                  <a:pt x="21927" y="5757"/>
                </a:lnTo>
                <a:lnTo>
                  <a:pt x="21956" y="5786"/>
                </a:lnTo>
                <a:lnTo>
                  <a:pt x="21984" y="5786"/>
                </a:lnTo>
                <a:lnTo>
                  <a:pt x="22012" y="5786"/>
                </a:lnTo>
                <a:lnTo>
                  <a:pt x="22068" y="5729"/>
                </a:lnTo>
                <a:lnTo>
                  <a:pt x="22068" y="5729"/>
                </a:lnTo>
                <a:lnTo>
                  <a:pt x="22068" y="5814"/>
                </a:lnTo>
                <a:lnTo>
                  <a:pt x="22125" y="5842"/>
                </a:lnTo>
                <a:lnTo>
                  <a:pt x="22209" y="5842"/>
                </a:lnTo>
                <a:lnTo>
                  <a:pt x="22266" y="5814"/>
                </a:lnTo>
                <a:lnTo>
                  <a:pt x="22266" y="5814"/>
                </a:lnTo>
                <a:lnTo>
                  <a:pt x="22294" y="5870"/>
                </a:lnTo>
                <a:lnTo>
                  <a:pt x="22351" y="5927"/>
                </a:lnTo>
                <a:lnTo>
                  <a:pt x="22435" y="5955"/>
                </a:lnTo>
                <a:lnTo>
                  <a:pt x="22492" y="5927"/>
                </a:lnTo>
                <a:lnTo>
                  <a:pt x="22492" y="5927"/>
                </a:lnTo>
                <a:lnTo>
                  <a:pt x="22463" y="6011"/>
                </a:lnTo>
                <a:lnTo>
                  <a:pt x="22463" y="6096"/>
                </a:lnTo>
                <a:lnTo>
                  <a:pt x="22463" y="6096"/>
                </a:lnTo>
                <a:lnTo>
                  <a:pt x="22520" y="6011"/>
                </a:lnTo>
                <a:lnTo>
                  <a:pt x="22605" y="5983"/>
                </a:lnTo>
                <a:lnTo>
                  <a:pt x="22605" y="5983"/>
                </a:lnTo>
                <a:lnTo>
                  <a:pt x="22548" y="6040"/>
                </a:lnTo>
                <a:lnTo>
                  <a:pt x="22548" y="6124"/>
                </a:lnTo>
                <a:lnTo>
                  <a:pt x="22576" y="6209"/>
                </a:lnTo>
                <a:lnTo>
                  <a:pt x="22605" y="6294"/>
                </a:lnTo>
                <a:lnTo>
                  <a:pt x="22605" y="6294"/>
                </a:lnTo>
                <a:lnTo>
                  <a:pt x="22689" y="6152"/>
                </a:lnTo>
                <a:lnTo>
                  <a:pt x="22717" y="6096"/>
                </a:lnTo>
                <a:lnTo>
                  <a:pt x="22746" y="6124"/>
                </a:lnTo>
                <a:lnTo>
                  <a:pt x="22859" y="6152"/>
                </a:lnTo>
                <a:lnTo>
                  <a:pt x="22859" y="6152"/>
                </a:lnTo>
                <a:lnTo>
                  <a:pt x="22887" y="6068"/>
                </a:lnTo>
                <a:lnTo>
                  <a:pt x="22943" y="6011"/>
                </a:lnTo>
                <a:lnTo>
                  <a:pt x="22943" y="6011"/>
                </a:lnTo>
                <a:lnTo>
                  <a:pt x="22943" y="6096"/>
                </a:lnTo>
                <a:lnTo>
                  <a:pt x="22943" y="6181"/>
                </a:lnTo>
                <a:lnTo>
                  <a:pt x="23000" y="6265"/>
                </a:lnTo>
                <a:lnTo>
                  <a:pt x="23028" y="6294"/>
                </a:lnTo>
                <a:lnTo>
                  <a:pt x="23084" y="6265"/>
                </a:lnTo>
                <a:lnTo>
                  <a:pt x="23084" y="6265"/>
                </a:lnTo>
                <a:lnTo>
                  <a:pt x="23000" y="6350"/>
                </a:lnTo>
                <a:lnTo>
                  <a:pt x="23000" y="6350"/>
                </a:lnTo>
                <a:lnTo>
                  <a:pt x="23028" y="6350"/>
                </a:lnTo>
                <a:lnTo>
                  <a:pt x="23141" y="6294"/>
                </a:lnTo>
                <a:lnTo>
                  <a:pt x="23141" y="6294"/>
                </a:lnTo>
                <a:lnTo>
                  <a:pt x="23141" y="6350"/>
                </a:lnTo>
                <a:lnTo>
                  <a:pt x="23141" y="6406"/>
                </a:lnTo>
                <a:lnTo>
                  <a:pt x="23169" y="6548"/>
                </a:lnTo>
                <a:lnTo>
                  <a:pt x="23169" y="6604"/>
                </a:lnTo>
                <a:lnTo>
                  <a:pt x="23141" y="6689"/>
                </a:lnTo>
                <a:lnTo>
                  <a:pt x="23084" y="6745"/>
                </a:lnTo>
                <a:lnTo>
                  <a:pt x="23000" y="6773"/>
                </a:lnTo>
                <a:lnTo>
                  <a:pt x="23000" y="6773"/>
                </a:lnTo>
                <a:lnTo>
                  <a:pt x="23028" y="6773"/>
                </a:lnTo>
                <a:lnTo>
                  <a:pt x="23056" y="6773"/>
                </a:lnTo>
                <a:lnTo>
                  <a:pt x="23084" y="6802"/>
                </a:lnTo>
                <a:lnTo>
                  <a:pt x="23113" y="6830"/>
                </a:lnTo>
                <a:lnTo>
                  <a:pt x="23113" y="6830"/>
                </a:lnTo>
                <a:lnTo>
                  <a:pt x="23141" y="6773"/>
                </a:lnTo>
                <a:lnTo>
                  <a:pt x="23197" y="6717"/>
                </a:lnTo>
                <a:lnTo>
                  <a:pt x="23254" y="6660"/>
                </a:lnTo>
                <a:lnTo>
                  <a:pt x="23282" y="6689"/>
                </a:lnTo>
                <a:lnTo>
                  <a:pt x="23310" y="6717"/>
                </a:lnTo>
                <a:lnTo>
                  <a:pt x="23310" y="6717"/>
                </a:lnTo>
                <a:lnTo>
                  <a:pt x="23310" y="6830"/>
                </a:lnTo>
                <a:lnTo>
                  <a:pt x="23282" y="6886"/>
                </a:lnTo>
                <a:lnTo>
                  <a:pt x="23225" y="6943"/>
                </a:lnTo>
                <a:lnTo>
                  <a:pt x="23169" y="7027"/>
                </a:lnTo>
                <a:lnTo>
                  <a:pt x="23169" y="7027"/>
                </a:lnTo>
                <a:lnTo>
                  <a:pt x="23084" y="7366"/>
                </a:lnTo>
                <a:lnTo>
                  <a:pt x="23028" y="7592"/>
                </a:lnTo>
                <a:lnTo>
                  <a:pt x="23028" y="7705"/>
                </a:lnTo>
                <a:lnTo>
                  <a:pt x="23028" y="7705"/>
                </a:lnTo>
                <a:lnTo>
                  <a:pt x="23084" y="7592"/>
                </a:lnTo>
                <a:lnTo>
                  <a:pt x="23141" y="7535"/>
                </a:lnTo>
                <a:lnTo>
                  <a:pt x="23225" y="7479"/>
                </a:lnTo>
                <a:lnTo>
                  <a:pt x="23282" y="7394"/>
                </a:lnTo>
                <a:lnTo>
                  <a:pt x="23282" y="7394"/>
                </a:lnTo>
                <a:lnTo>
                  <a:pt x="23310" y="7281"/>
                </a:lnTo>
                <a:lnTo>
                  <a:pt x="23310" y="7168"/>
                </a:lnTo>
                <a:lnTo>
                  <a:pt x="23338" y="7055"/>
                </a:lnTo>
                <a:lnTo>
                  <a:pt x="23395" y="6971"/>
                </a:lnTo>
                <a:lnTo>
                  <a:pt x="23395" y="6971"/>
                </a:lnTo>
                <a:lnTo>
                  <a:pt x="23508" y="6886"/>
                </a:lnTo>
                <a:lnTo>
                  <a:pt x="23564" y="6858"/>
                </a:lnTo>
                <a:lnTo>
                  <a:pt x="23564" y="6914"/>
                </a:lnTo>
                <a:lnTo>
                  <a:pt x="23536" y="6971"/>
                </a:lnTo>
                <a:lnTo>
                  <a:pt x="23451" y="7168"/>
                </a:lnTo>
                <a:lnTo>
                  <a:pt x="23395" y="7253"/>
                </a:lnTo>
                <a:lnTo>
                  <a:pt x="23395" y="7253"/>
                </a:lnTo>
                <a:lnTo>
                  <a:pt x="23451" y="7225"/>
                </a:lnTo>
                <a:lnTo>
                  <a:pt x="23479" y="7225"/>
                </a:lnTo>
                <a:lnTo>
                  <a:pt x="23479" y="7253"/>
                </a:lnTo>
                <a:lnTo>
                  <a:pt x="23479" y="7309"/>
                </a:lnTo>
                <a:lnTo>
                  <a:pt x="23479" y="7309"/>
                </a:lnTo>
                <a:lnTo>
                  <a:pt x="23620" y="7140"/>
                </a:lnTo>
                <a:lnTo>
                  <a:pt x="23677" y="7055"/>
                </a:lnTo>
                <a:lnTo>
                  <a:pt x="23705" y="7055"/>
                </a:lnTo>
                <a:lnTo>
                  <a:pt x="23733" y="7084"/>
                </a:lnTo>
                <a:lnTo>
                  <a:pt x="23733" y="7084"/>
                </a:lnTo>
                <a:lnTo>
                  <a:pt x="23762" y="6999"/>
                </a:lnTo>
                <a:lnTo>
                  <a:pt x="23846" y="6943"/>
                </a:lnTo>
                <a:lnTo>
                  <a:pt x="23959" y="6914"/>
                </a:lnTo>
                <a:lnTo>
                  <a:pt x="24072" y="6886"/>
                </a:lnTo>
                <a:lnTo>
                  <a:pt x="24354" y="6914"/>
                </a:lnTo>
                <a:lnTo>
                  <a:pt x="24523" y="6971"/>
                </a:lnTo>
                <a:lnTo>
                  <a:pt x="24523" y="6971"/>
                </a:lnTo>
                <a:lnTo>
                  <a:pt x="24947" y="7168"/>
                </a:lnTo>
                <a:lnTo>
                  <a:pt x="25088" y="7225"/>
                </a:lnTo>
                <a:lnTo>
                  <a:pt x="25201" y="7253"/>
                </a:lnTo>
                <a:lnTo>
                  <a:pt x="25257" y="7253"/>
                </a:lnTo>
                <a:lnTo>
                  <a:pt x="25257" y="7225"/>
                </a:lnTo>
                <a:lnTo>
                  <a:pt x="25257" y="7197"/>
                </a:lnTo>
                <a:lnTo>
                  <a:pt x="25257" y="7197"/>
                </a:lnTo>
                <a:lnTo>
                  <a:pt x="25568" y="7281"/>
                </a:lnTo>
                <a:lnTo>
                  <a:pt x="25709" y="7366"/>
                </a:lnTo>
                <a:lnTo>
                  <a:pt x="25822" y="7451"/>
                </a:lnTo>
                <a:lnTo>
                  <a:pt x="25822" y="7451"/>
                </a:lnTo>
                <a:lnTo>
                  <a:pt x="25850" y="7366"/>
                </a:lnTo>
                <a:lnTo>
                  <a:pt x="25934" y="7309"/>
                </a:lnTo>
                <a:lnTo>
                  <a:pt x="26047" y="7281"/>
                </a:lnTo>
                <a:lnTo>
                  <a:pt x="26188" y="7253"/>
                </a:lnTo>
                <a:lnTo>
                  <a:pt x="26471" y="7253"/>
                </a:lnTo>
                <a:lnTo>
                  <a:pt x="26668" y="7253"/>
                </a:lnTo>
                <a:lnTo>
                  <a:pt x="26668" y="7253"/>
                </a:lnTo>
                <a:lnTo>
                  <a:pt x="26809" y="7281"/>
                </a:lnTo>
                <a:lnTo>
                  <a:pt x="26950" y="7338"/>
                </a:lnTo>
                <a:lnTo>
                  <a:pt x="27204" y="7479"/>
                </a:lnTo>
                <a:lnTo>
                  <a:pt x="27656" y="7846"/>
                </a:lnTo>
                <a:lnTo>
                  <a:pt x="27656" y="7846"/>
                </a:lnTo>
                <a:lnTo>
                  <a:pt x="27853" y="7987"/>
                </a:lnTo>
                <a:lnTo>
                  <a:pt x="28023" y="8156"/>
                </a:lnTo>
                <a:lnTo>
                  <a:pt x="28361" y="8495"/>
                </a:lnTo>
                <a:lnTo>
                  <a:pt x="28700" y="8805"/>
                </a:lnTo>
                <a:lnTo>
                  <a:pt x="28869" y="8946"/>
                </a:lnTo>
                <a:lnTo>
                  <a:pt x="29067" y="9087"/>
                </a:lnTo>
                <a:lnTo>
                  <a:pt x="29067" y="9087"/>
                </a:lnTo>
                <a:lnTo>
                  <a:pt x="29236" y="9172"/>
                </a:lnTo>
                <a:lnTo>
                  <a:pt x="29405" y="9228"/>
                </a:lnTo>
                <a:lnTo>
                  <a:pt x="29575" y="9285"/>
                </a:lnTo>
                <a:lnTo>
                  <a:pt x="29772" y="9313"/>
                </a:lnTo>
                <a:lnTo>
                  <a:pt x="29772" y="9313"/>
                </a:lnTo>
                <a:lnTo>
                  <a:pt x="30167" y="9313"/>
                </a:lnTo>
                <a:lnTo>
                  <a:pt x="30252" y="9341"/>
                </a:lnTo>
                <a:lnTo>
                  <a:pt x="30337" y="9369"/>
                </a:lnTo>
                <a:lnTo>
                  <a:pt x="30421" y="9398"/>
                </a:lnTo>
                <a:lnTo>
                  <a:pt x="30506" y="9482"/>
                </a:lnTo>
                <a:lnTo>
                  <a:pt x="30506" y="9482"/>
                </a:lnTo>
                <a:lnTo>
                  <a:pt x="30591" y="9567"/>
                </a:lnTo>
                <a:lnTo>
                  <a:pt x="30619" y="9680"/>
                </a:lnTo>
                <a:lnTo>
                  <a:pt x="30675" y="9906"/>
                </a:lnTo>
                <a:lnTo>
                  <a:pt x="30704" y="10103"/>
                </a:lnTo>
                <a:lnTo>
                  <a:pt x="30760" y="10329"/>
                </a:lnTo>
                <a:lnTo>
                  <a:pt x="30760" y="10329"/>
                </a:lnTo>
                <a:lnTo>
                  <a:pt x="30816" y="10498"/>
                </a:lnTo>
                <a:lnTo>
                  <a:pt x="30929" y="10696"/>
                </a:lnTo>
                <a:lnTo>
                  <a:pt x="30958" y="10809"/>
                </a:lnTo>
                <a:lnTo>
                  <a:pt x="30958" y="10922"/>
                </a:lnTo>
                <a:lnTo>
                  <a:pt x="30958" y="11006"/>
                </a:lnTo>
                <a:lnTo>
                  <a:pt x="30929" y="11119"/>
                </a:lnTo>
                <a:lnTo>
                  <a:pt x="30929" y="11119"/>
                </a:lnTo>
                <a:lnTo>
                  <a:pt x="30986" y="11063"/>
                </a:lnTo>
                <a:lnTo>
                  <a:pt x="31014" y="11063"/>
                </a:lnTo>
                <a:lnTo>
                  <a:pt x="31014" y="11119"/>
                </a:lnTo>
                <a:lnTo>
                  <a:pt x="31014" y="11204"/>
                </a:lnTo>
                <a:lnTo>
                  <a:pt x="30986" y="11373"/>
                </a:lnTo>
                <a:lnTo>
                  <a:pt x="30958" y="11458"/>
                </a:lnTo>
                <a:lnTo>
                  <a:pt x="30929" y="11514"/>
                </a:lnTo>
                <a:lnTo>
                  <a:pt x="30929" y="11514"/>
                </a:lnTo>
                <a:lnTo>
                  <a:pt x="30986" y="11542"/>
                </a:lnTo>
                <a:lnTo>
                  <a:pt x="31014" y="11627"/>
                </a:lnTo>
                <a:lnTo>
                  <a:pt x="31014" y="11740"/>
                </a:lnTo>
                <a:lnTo>
                  <a:pt x="31014" y="11853"/>
                </a:lnTo>
                <a:lnTo>
                  <a:pt x="30929" y="12191"/>
                </a:lnTo>
                <a:lnTo>
                  <a:pt x="30816" y="12530"/>
                </a:lnTo>
                <a:lnTo>
                  <a:pt x="30675" y="12869"/>
                </a:lnTo>
                <a:lnTo>
                  <a:pt x="30534" y="13151"/>
                </a:lnTo>
                <a:lnTo>
                  <a:pt x="30450" y="13264"/>
                </a:lnTo>
                <a:lnTo>
                  <a:pt x="30393" y="13348"/>
                </a:lnTo>
                <a:lnTo>
                  <a:pt x="30337" y="13377"/>
                </a:lnTo>
                <a:lnTo>
                  <a:pt x="30280" y="13348"/>
                </a:lnTo>
                <a:lnTo>
                  <a:pt x="30280" y="13348"/>
                </a:lnTo>
                <a:lnTo>
                  <a:pt x="30280" y="13405"/>
                </a:lnTo>
                <a:lnTo>
                  <a:pt x="30252" y="13433"/>
                </a:lnTo>
                <a:lnTo>
                  <a:pt x="30224" y="13461"/>
                </a:lnTo>
                <a:lnTo>
                  <a:pt x="30196" y="13405"/>
                </a:lnTo>
                <a:lnTo>
                  <a:pt x="30196" y="13405"/>
                </a:lnTo>
                <a:lnTo>
                  <a:pt x="30224" y="13490"/>
                </a:lnTo>
                <a:lnTo>
                  <a:pt x="30196" y="13631"/>
                </a:lnTo>
                <a:lnTo>
                  <a:pt x="30196" y="13631"/>
                </a:lnTo>
                <a:lnTo>
                  <a:pt x="30139" y="13743"/>
                </a:lnTo>
                <a:lnTo>
                  <a:pt x="30054" y="13856"/>
                </a:lnTo>
                <a:lnTo>
                  <a:pt x="29885" y="14054"/>
                </a:lnTo>
                <a:lnTo>
                  <a:pt x="29885" y="14054"/>
                </a:lnTo>
                <a:lnTo>
                  <a:pt x="29631" y="14308"/>
                </a:lnTo>
                <a:lnTo>
                  <a:pt x="29490" y="14421"/>
                </a:lnTo>
                <a:lnTo>
                  <a:pt x="29349" y="14505"/>
                </a:lnTo>
                <a:lnTo>
                  <a:pt x="29349" y="14505"/>
                </a:lnTo>
                <a:lnTo>
                  <a:pt x="29321" y="14421"/>
                </a:lnTo>
                <a:lnTo>
                  <a:pt x="29264" y="14364"/>
                </a:lnTo>
                <a:lnTo>
                  <a:pt x="29264" y="14364"/>
                </a:lnTo>
                <a:lnTo>
                  <a:pt x="29264" y="14449"/>
                </a:lnTo>
                <a:lnTo>
                  <a:pt x="29293" y="14590"/>
                </a:lnTo>
                <a:lnTo>
                  <a:pt x="29264" y="14646"/>
                </a:lnTo>
                <a:lnTo>
                  <a:pt x="29264" y="14675"/>
                </a:lnTo>
                <a:lnTo>
                  <a:pt x="29208" y="14675"/>
                </a:lnTo>
                <a:lnTo>
                  <a:pt x="29151" y="14618"/>
                </a:lnTo>
                <a:lnTo>
                  <a:pt x="29151" y="14618"/>
                </a:lnTo>
                <a:lnTo>
                  <a:pt x="29208" y="14703"/>
                </a:lnTo>
                <a:lnTo>
                  <a:pt x="29208" y="14759"/>
                </a:lnTo>
                <a:lnTo>
                  <a:pt x="29208" y="14816"/>
                </a:lnTo>
                <a:lnTo>
                  <a:pt x="29180" y="14844"/>
                </a:lnTo>
                <a:lnTo>
                  <a:pt x="29151" y="14872"/>
                </a:lnTo>
                <a:lnTo>
                  <a:pt x="29123" y="14872"/>
                </a:lnTo>
                <a:lnTo>
                  <a:pt x="29123" y="14844"/>
                </a:lnTo>
                <a:lnTo>
                  <a:pt x="29123" y="14844"/>
                </a:lnTo>
                <a:lnTo>
                  <a:pt x="29039" y="14985"/>
                </a:lnTo>
                <a:lnTo>
                  <a:pt x="29039" y="15042"/>
                </a:lnTo>
                <a:lnTo>
                  <a:pt x="29067" y="15042"/>
                </a:lnTo>
                <a:lnTo>
                  <a:pt x="29095" y="15042"/>
                </a:lnTo>
                <a:lnTo>
                  <a:pt x="29095" y="15042"/>
                </a:lnTo>
                <a:lnTo>
                  <a:pt x="29039" y="15183"/>
                </a:lnTo>
                <a:lnTo>
                  <a:pt x="28954" y="15380"/>
                </a:lnTo>
                <a:lnTo>
                  <a:pt x="28785" y="15860"/>
                </a:lnTo>
                <a:lnTo>
                  <a:pt x="28700" y="16057"/>
                </a:lnTo>
                <a:lnTo>
                  <a:pt x="28559" y="16255"/>
                </a:lnTo>
                <a:lnTo>
                  <a:pt x="28502" y="16311"/>
                </a:lnTo>
                <a:lnTo>
                  <a:pt x="28418" y="16368"/>
                </a:lnTo>
                <a:lnTo>
                  <a:pt x="28333" y="16396"/>
                </a:lnTo>
                <a:lnTo>
                  <a:pt x="28248" y="16396"/>
                </a:lnTo>
                <a:lnTo>
                  <a:pt x="28248" y="16396"/>
                </a:lnTo>
                <a:lnTo>
                  <a:pt x="28277" y="16340"/>
                </a:lnTo>
                <a:lnTo>
                  <a:pt x="28277" y="16283"/>
                </a:lnTo>
                <a:lnTo>
                  <a:pt x="28220" y="16199"/>
                </a:lnTo>
                <a:lnTo>
                  <a:pt x="28164" y="16114"/>
                </a:lnTo>
                <a:lnTo>
                  <a:pt x="28107" y="16029"/>
                </a:lnTo>
                <a:lnTo>
                  <a:pt x="28107" y="16029"/>
                </a:lnTo>
                <a:lnTo>
                  <a:pt x="28079" y="16114"/>
                </a:lnTo>
                <a:lnTo>
                  <a:pt x="28051" y="16199"/>
                </a:lnTo>
                <a:lnTo>
                  <a:pt x="28023" y="16227"/>
                </a:lnTo>
                <a:lnTo>
                  <a:pt x="27994" y="16227"/>
                </a:lnTo>
                <a:lnTo>
                  <a:pt x="27966" y="16227"/>
                </a:lnTo>
                <a:lnTo>
                  <a:pt x="27938" y="16170"/>
                </a:lnTo>
                <a:lnTo>
                  <a:pt x="27938" y="16170"/>
                </a:lnTo>
                <a:lnTo>
                  <a:pt x="27994" y="16368"/>
                </a:lnTo>
                <a:lnTo>
                  <a:pt x="27994" y="16453"/>
                </a:lnTo>
                <a:lnTo>
                  <a:pt x="27938" y="16594"/>
                </a:lnTo>
                <a:lnTo>
                  <a:pt x="27938" y="16594"/>
                </a:lnTo>
                <a:lnTo>
                  <a:pt x="27882" y="16763"/>
                </a:lnTo>
                <a:lnTo>
                  <a:pt x="27853" y="16848"/>
                </a:lnTo>
                <a:lnTo>
                  <a:pt x="27825" y="16960"/>
                </a:lnTo>
                <a:lnTo>
                  <a:pt x="27825" y="16960"/>
                </a:lnTo>
                <a:lnTo>
                  <a:pt x="27853" y="16876"/>
                </a:lnTo>
                <a:lnTo>
                  <a:pt x="27910" y="16876"/>
                </a:lnTo>
                <a:lnTo>
                  <a:pt x="27910" y="16904"/>
                </a:lnTo>
                <a:lnTo>
                  <a:pt x="27938" y="16989"/>
                </a:lnTo>
                <a:lnTo>
                  <a:pt x="27938" y="17045"/>
                </a:lnTo>
                <a:lnTo>
                  <a:pt x="27938" y="17102"/>
                </a:lnTo>
                <a:lnTo>
                  <a:pt x="27882" y="17102"/>
                </a:lnTo>
                <a:lnTo>
                  <a:pt x="27825" y="17073"/>
                </a:lnTo>
                <a:lnTo>
                  <a:pt x="27825" y="17073"/>
                </a:lnTo>
                <a:lnTo>
                  <a:pt x="27882" y="17130"/>
                </a:lnTo>
                <a:lnTo>
                  <a:pt x="27882" y="17186"/>
                </a:lnTo>
                <a:lnTo>
                  <a:pt x="27910" y="17327"/>
                </a:lnTo>
                <a:lnTo>
                  <a:pt x="27910" y="17356"/>
                </a:lnTo>
                <a:lnTo>
                  <a:pt x="27938" y="17356"/>
                </a:lnTo>
                <a:lnTo>
                  <a:pt x="27994" y="17214"/>
                </a:lnTo>
                <a:lnTo>
                  <a:pt x="27994" y="17214"/>
                </a:lnTo>
                <a:lnTo>
                  <a:pt x="27966" y="17468"/>
                </a:lnTo>
                <a:lnTo>
                  <a:pt x="27966" y="17722"/>
                </a:lnTo>
                <a:lnTo>
                  <a:pt x="27938" y="17976"/>
                </a:lnTo>
                <a:lnTo>
                  <a:pt x="27966" y="18259"/>
                </a:lnTo>
                <a:lnTo>
                  <a:pt x="27966" y="18259"/>
                </a:lnTo>
                <a:lnTo>
                  <a:pt x="28051" y="18654"/>
                </a:lnTo>
                <a:lnTo>
                  <a:pt x="28107" y="18879"/>
                </a:lnTo>
                <a:lnTo>
                  <a:pt x="28107" y="19077"/>
                </a:lnTo>
                <a:lnTo>
                  <a:pt x="28107" y="19077"/>
                </a:lnTo>
                <a:lnTo>
                  <a:pt x="28079" y="19303"/>
                </a:lnTo>
                <a:lnTo>
                  <a:pt x="28023" y="19528"/>
                </a:lnTo>
                <a:lnTo>
                  <a:pt x="27966" y="19754"/>
                </a:lnTo>
                <a:lnTo>
                  <a:pt x="27938" y="20008"/>
                </a:lnTo>
                <a:lnTo>
                  <a:pt x="27938" y="20008"/>
                </a:lnTo>
                <a:lnTo>
                  <a:pt x="27938" y="20206"/>
                </a:lnTo>
                <a:lnTo>
                  <a:pt x="27938" y="20375"/>
                </a:lnTo>
                <a:lnTo>
                  <a:pt x="27938" y="20573"/>
                </a:lnTo>
                <a:lnTo>
                  <a:pt x="27882" y="20742"/>
                </a:lnTo>
                <a:lnTo>
                  <a:pt x="27882" y="20742"/>
                </a:lnTo>
                <a:lnTo>
                  <a:pt x="27712" y="21081"/>
                </a:lnTo>
                <a:lnTo>
                  <a:pt x="27656" y="21222"/>
                </a:lnTo>
                <a:lnTo>
                  <a:pt x="27628" y="21419"/>
                </a:lnTo>
                <a:lnTo>
                  <a:pt x="27628" y="21419"/>
                </a:lnTo>
                <a:lnTo>
                  <a:pt x="27628" y="21588"/>
                </a:lnTo>
                <a:lnTo>
                  <a:pt x="27656" y="21786"/>
                </a:lnTo>
                <a:lnTo>
                  <a:pt x="27684" y="21955"/>
                </a:lnTo>
                <a:lnTo>
                  <a:pt x="27684" y="22125"/>
                </a:lnTo>
                <a:lnTo>
                  <a:pt x="27684" y="22125"/>
                </a:lnTo>
                <a:lnTo>
                  <a:pt x="27628" y="22238"/>
                </a:lnTo>
                <a:lnTo>
                  <a:pt x="27571" y="22322"/>
                </a:lnTo>
                <a:lnTo>
                  <a:pt x="27515" y="22379"/>
                </a:lnTo>
                <a:lnTo>
                  <a:pt x="27458" y="22491"/>
                </a:lnTo>
                <a:lnTo>
                  <a:pt x="27458" y="22491"/>
                </a:lnTo>
                <a:lnTo>
                  <a:pt x="27430" y="22604"/>
                </a:lnTo>
                <a:lnTo>
                  <a:pt x="27402" y="22774"/>
                </a:lnTo>
                <a:lnTo>
                  <a:pt x="27345" y="22887"/>
                </a:lnTo>
                <a:lnTo>
                  <a:pt x="27289" y="22943"/>
                </a:lnTo>
                <a:lnTo>
                  <a:pt x="27233" y="22971"/>
                </a:lnTo>
                <a:lnTo>
                  <a:pt x="27233" y="22971"/>
                </a:lnTo>
                <a:lnTo>
                  <a:pt x="27289" y="23028"/>
                </a:lnTo>
                <a:lnTo>
                  <a:pt x="27289" y="23084"/>
                </a:lnTo>
                <a:lnTo>
                  <a:pt x="27261" y="23169"/>
                </a:lnTo>
                <a:lnTo>
                  <a:pt x="27233" y="23225"/>
                </a:lnTo>
                <a:lnTo>
                  <a:pt x="27091" y="23338"/>
                </a:lnTo>
                <a:lnTo>
                  <a:pt x="27007" y="23423"/>
                </a:lnTo>
                <a:lnTo>
                  <a:pt x="27007" y="23423"/>
                </a:lnTo>
                <a:lnTo>
                  <a:pt x="26950" y="23536"/>
                </a:lnTo>
                <a:lnTo>
                  <a:pt x="26922" y="23620"/>
                </a:lnTo>
                <a:lnTo>
                  <a:pt x="26866" y="23846"/>
                </a:lnTo>
                <a:lnTo>
                  <a:pt x="26837" y="24269"/>
                </a:lnTo>
                <a:lnTo>
                  <a:pt x="26837" y="24269"/>
                </a:lnTo>
                <a:lnTo>
                  <a:pt x="26809" y="24382"/>
                </a:lnTo>
                <a:lnTo>
                  <a:pt x="26781" y="24467"/>
                </a:lnTo>
                <a:lnTo>
                  <a:pt x="26725" y="24551"/>
                </a:lnTo>
                <a:lnTo>
                  <a:pt x="26668" y="24580"/>
                </a:lnTo>
                <a:lnTo>
                  <a:pt x="26499" y="24664"/>
                </a:lnTo>
                <a:lnTo>
                  <a:pt x="26414" y="24721"/>
                </a:lnTo>
                <a:lnTo>
                  <a:pt x="26330" y="24777"/>
                </a:lnTo>
                <a:lnTo>
                  <a:pt x="26330" y="24777"/>
                </a:lnTo>
                <a:lnTo>
                  <a:pt x="26245" y="24890"/>
                </a:lnTo>
                <a:lnTo>
                  <a:pt x="26160" y="25059"/>
                </a:lnTo>
                <a:lnTo>
                  <a:pt x="26132" y="25229"/>
                </a:lnTo>
                <a:lnTo>
                  <a:pt x="26132" y="25313"/>
                </a:lnTo>
                <a:lnTo>
                  <a:pt x="26132" y="25370"/>
                </a:lnTo>
                <a:lnTo>
                  <a:pt x="26132" y="25370"/>
                </a:lnTo>
                <a:lnTo>
                  <a:pt x="26076" y="25313"/>
                </a:lnTo>
                <a:lnTo>
                  <a:pt x="26019" y="25285"/>
                </a:lnTo>
                <a:lnTo>
                  <a:pt x="25906" y="25285"/>
                </a:lnTo>
                <a:lnTo>
                  <a:pt x="25765" y="25285"/>
                </a:lnTo>
                <a:lnTo>
                  <a:pt x="25624" y="25342"/>
                </a:lnTo>
                <a:lnTo>
                  <a:pt x="25511" y="25370"/>
                </a:lnTo>
                <a:lnTo>
                  <a:pt x="25427" y="25342"/>
                </a:lnTo>
                <a:lnTo>
                  <a:pt x="25370" y="25313"/>
                </a:lnTo>
                <a:lnTo>
                  <a:pt x="25342" y="25257"/>
                </a:lnTo>
                <a:lnTo>
                  <a:pt x="25314" y="25088"/>
                </a:lnTo>
                <a:lnTo>
                  <a:pt x="25314" y="25088"/>
                </a:lnTo>
                <a:lnTo>
                  <a:pt x="25257" y="25116"/>
                </a:lnTo>
                <a:lnTo>
                  <a:pt x="25229" y="25144"/>
                </a:lnTo>
                <a:lnTo>
                  <a:pt x="25201" y="25172"/>
                </a:lnTo>
                <a:lnTo>
                  <a:pt x="25229" y="25229"/>
                </a:lnTo>
                <a:lnTo>
                  <a:pt x="25229" y="25313"/>
                </a:lnTo>
                <a:lnTo>
                  <a:pt x="25229" y="25342"/>
                </a:lnTo>
                <a:lnTo>
                  <a:pt x="25201" y="25398"/>
                </a:lnTo>
                <a:lnTo>
                  <a:pt x="25201" y="25398"/>
                </a:lnTo>
                <a:lnTo>
                  <a:pt x="25144" y="25426"/>
                </a:lnTo>
                <a:lnTo>
                  <a:pt x="25060" y="25455"/>
                </a:lnTo>
                <a:lnTo>
                  <a:pt x="24919" y="25455"/>
                </a:lnTo>
                <a:lnTo>
                  <a:pt x="24749" y="25455"/>
                </a:lnTo>
                <a:lnTo>
                  <a:pt x="24693" y="25455"/>
                </a:lnTo>
                <a:lnTo>
                  <a:pt x="24608" y="25483"/>
                </a:lnTo>
                <a:lnTo>
                  <a:pt x="24608" y="25483"/>
                </a:lnTo>
                <a:lnTo>
                  <a:pt x="24749" y="25426"/>
                </a:lnTo>
                <a:lnTo>
                  <a:pt x="24919" y="25398"/>
                </a:lnTo>
                <a:lnTo>
                  <a:pt x="24919" y="25398"/>
                </a:lnTo>
                <a:lnTo>
                  <a:pt x="24806" y="25370"/>
                </a:lnTo>
                <a:lnTo>
                  <a:pt x="24665" y="25342"/>
                </a:lnTo>
                <a:lnTo>
                  <a:pt x="24495" y="25342"/>
                </a:lnTo>
                <a:lnTo>
                  <a:pt x="24354" y="25342"/>
                </a:lnTo>
                <a:lnTo>
                  <a:pt x="24213" y="25398"/>
                </a:lnTo>
                <a:lnTo>
                  <a:pt x="24128" y="25455"/>
                </a:lnTo>
                <a:lnTo>
                  <a:pt x="24128" y="25483"/>
                </a:lnTo>
                <a:lnTo>
                  <a:pt x="24128" y="25539"/>
                </a:lnTo>
                <a:lnTo>
                  <a:pt x="24157" y="25596"/>
                </a:lnTo>
                <a:lnTo>
                  <a:pt x="24241" y="25652"/>
                </a:lnTo>
                <a:lnTo>
                  <a:pt x="24241" y="25652"/>
                </a:lnTo>
                <a:lnTo>
                  <a:pt x="24128" y="25708"/>
                </a:lnTo>
                <a:lnTo>
                  <a:pt x="24016" y="25737"/>
                </a:lnTo>
                <a:lnTo>
                  <a:pt x="23874" y="25793"/>
                </a:lnTo>
                <a:lnTo>
                  <a:pt x="23762" y="25850"/>
                </a:lnTo>
                <a:lnTo>
                  <a:pt x="23762" y="25850"/>
                </a:lnTo>
                <a:lnTo>
                  <a:pt x="23620" y="26019"/>
                </a:lnTo>
                <a:lnTo>
                  <a:pt x="23564" y="26104"/>
                </a:lnTo>
                <a:lnTo>
                  <a:pt x="23508" y="26132"/>
                </a:lnTo>
                <a:lnTo>
                  <a:pt x="23508" y="26132"/>
                </a:lnTo>
                <a:lnTo>
                  <a:pt x="23451" y="26132"/>
                </a:lnTo>
                <a:lnTo>
                  <a:pt x="23395" y="26132"/>
                </a:lnTo>
                <a:lnTo>
                  <a:pt x="23338" y="26104"/>
                </a:lnTo>
                <a:lnTo>
                  <a:pt x="23282" y="26104"/>
                </a:lnTo>
                <a:lnTo>
                  <a:pt x="23282" y="26104"/>
                </a:lnTo>
                <a:lnTo>
                  <a:pt x="23056" y="26160"/>
                </a:lnTo>
                <a:lnTo>
                  <a:pt x="23056" y="26160"/>
                </a:lnTo>
                <a:lnTo>
                  <a:pt x="23000" y="26216"/>
                </a:lnTo>
                <a:lnTo>
                  <a:pt x="22943" y="26301"/>
                </a:lnTo>
                <a:lnTo>
                  <a:pt x="22943" y="26301"/>
                </a:lnTo>
                <a:lnTo>
                  <a:pt x="22915" y="26301"/>
                </a:lnTo>
                <a:lnTo>
                  <a:pt x="22887" y="26245"/>
                </a:lnTo>
                <a:lnTo>
                  <a:pt x="22887" y="26216"/>
                </a:lnTo>
                <a:lnTo>
                  <a:pt x="22830" y="26216"/>
                </a:lnTo>
                <a:lnTo>
                  <a:pt x="22830" y="26216"/>
                </a:lnTo>
                <a:lnTo>
                  <a:pt x="22802" y="26273"/>
                </a:lnTo>
                <a:lnTo>
                  <a:pt x="22689" y="26414"/>
                </a:lnTo>
                <a:lnTo>
                  <a:pt x="22351" y="26724"/>
                </a:lnTo>
                <a:lnTo>
                  <a:pt x="21956" y="27063"/>
                </a:lnTo>
                <a:lnTo>
                  <a:pt x="21702" y="27261"/>
                </a:lnTo>
                <a:lnTo>
                  <a:pt x="21702" y="27261"/>
                </a:lnTo>
                <a:lnTo>
                  <a:pt x="21730" y="27289"/>
                </a:lnTo>
                <a:lnTo>
                  <a:pt x="21730" y="27317"/>
                </a:lnTo>
                <a:lnTo>
                  <a:pt x="21702" y="27402"/>
                </a:lnTo>
                <a:lnTo>
                  <a:pt x="21617" y="27515"/>
                </a:lnTo>
                <a:lnTo>
                  <a:pt x="21560" y="27599"/>
                </a:lnTo>
                <a:lnTo>
                  <a:pt x="21560" y="27599"/>
                </a:lnTo>
                <a:lnTo>
                  <a:pt x="21532" y="27458"/>
                </a:lnTo>
                <a:lnTo>
                  <a:pt x="21504" y="27458"/>
                </a:lnTo>
                <a:lnTo>
                  <a:pt x="21363" y="27430"/>
                </a:lnTo>
                <a:lnTo>
                  <a:pt x="21363" y="27430"/>
                </a:lnTo>
                <a:lnTo>
                  <a:pt x="21363" y="27515"/>
                </a:lnTo>
                <a:lnTo>
                  <a:pt x="21335" y="27571"/>
                </a:lnTo>
                <a:lnTo>
                  <a:pt x="21250" y="27599"/>
                </a:lnTo>
                <a:lnTo>
                  <a:pt x="21165" y="27543"/>
                </a:lnTo>
                <a:lnTo>
                  <a:pt x="21165" y="27543"/>
                </a:lnTo>
                <a:lnTo>
                  <a:pt x="21165" y="27571"/>
                </a:lnTo>
                <a:lnTo>
                  <a:pt x="21194" y="27627"/>
                </a:lnTo>
                <a:lnTo>
                  <a:pt x="21278" y="27684"/>
                </a:lnTo>
                <a:lnTo>
                  <a:pt x="21391" y="27712"/>
                </a:lnTo>
                <a:lnTo>
                  <a:pt x="21448" y="27712"/>
                </a:lnTo>
                <a:lnTo>
                  <a:pt x="21448" y="27712"/>
                </a:lnTo>
                <a:lnTo>
                  <a:pt x="21335" y="27853"/>
                </a:lnTo>
                <a:lnTo>
                  <a:pt x="21194" y="27966"/>
                </a:lnTo>
                <a:lnTo>
                  <a:pt x="21194" y="27966"/>
                </a:lnTo>
                <a:lnTo>
                  <a:pt x="21306" y="27994"/>
                </a:lnTo>
                <a:lnTo>
                  <a:pt x="21363" y="28022"/>
                </a:lnTo>
                <a:lnTo>
                  <a:pt x="21363" y="28079"/>
                </a:lnTo>
                <a:lnTo>
                  <a:pt x="21363" y="28135"/>
                </a:lnTo>
                <a:lnTo>
                  <a:pt x="21278" y="28220"/>
                </a:lnTo>
                <a:lnTo>
                  <a:pt x="21222" y="28220"/>
                </a:lnTo>
                <a:lnTo>
                  <a:pt x="21194" y="28192"/>
                </a:lnTo>
                <a:lnTo>
                  <a:pt x="21194" y="28192"/>
                </a:lnTo>
                <a:lnTo>
                  <a:pt x="21391" y="28700"/>
                </a:lnTo>
                <a:lnTo>
                  <a:pt x="21476" y="28954"/>
                </a:lnTo>
                <a:lnTo>
                  <a:pt x="21532" y="29179"/>
                </a:lnTo>
                <a:lnTo>
                  <a:pt x="21532" y="29179"/>
                </a:lnTo>
                <a:lnTo>
                  <a:pt x="21560" y="29687"/>
                </a:lnTo>
                <a:lnTo>
                  <a:pt x="21560" y="29687"/>
                </a:lnTo>
                <a:lnTo>
                  <a:pt x="21560" y="29857"/>
                </a:lnTo>
                <a:lnTo>
                  <a:pt x="21560" y="30082"/>
                </a:lnTo>
                <a:lnTo>
                  <a:pt x="21532" y="30195"/>
                </a:lnTo>
                <a:lnTo>
                  <a:pt x="21504" y="30252"/>
                </a:lnTo>
                <a:lnTo>
                  <a:pt x="21476" y="30252"/>
                </a:lnTo>
                <a:lnTo>
                  <a:pt x="21476" y="30252"/>
                </a:lnTo>
                <a:lnTo>
                  <a:pt x="21419" y="30195"/>
                </a:lnTo>
                <a:lnTo>
                  <a:pt x="21419" y="30195"/>
                </a:lnTo>
                <a:lnTo>
                  <a:pt x="21448" y="30308"/>
                </a:lnTo>
                <a:lnTo>
                  <a:pt x="21448" y="30393"/>
                </a:lnTo>
                <a:lnTo>
                  <a:pt x="21419" y="30449"/>
                </a:lnTo>
                <a:lnTo>
                  <a:pt x="21363" y="30506"/>
                </a:lnTo>
                <a:lnTo>
                  <a:pt x="21250" y="30619"/>
                </a:lnTo>
                <a:lnTo>
                  <a:pt x="21081" y="30760"/>
                </a:lnTo>
                <a:lnTo>
                  <a:pt x="21081" y="30760"/>
                </a:lnTo>
                <a:lnTo>
                  <a:pt x="20940" y="30957"/>
                </a:lnTo>
                <a:lnTo>
                  <a:pt x="20827" y="31211"/>
                </a:lnTo>
                <a:lnTo>
                  <a:pt x="20742" y="31465"/>
                </a:lnTo>
                <a:lnTo>
                  <a:pt x="20686" y="31719"/>
                </a:lnTo>
                <a:lnTo>
                  <a:pt x="20686" y="31719"/>
                </a:lnTo>
                <a:lnTo>
                  <a:pt x="20601" y="32001"/>
                </a:lnTo>
                <a:lnTo>
                  <a:pt x="20488" y="32255"/>
                </a:lnTo>
                <a:lnTo>
                  <a:pt x="20375" y="32509"/>
                </a:lnTo>
                <a:lnTo>
                  <a:pt x="20234" y="32735"/>
                </a:lnTo>
                <a:lnTo>
                  <a:pt x="19895" y="33158"/>
                </a:lnTo>
                <a:lnTo>
                  <a:pt x="19529" y="33610"/>
                </a:lnTo>
                <a:lnTo>
                  <a:pt x="19529" y="33610"/>
                </a:lnTo>
                <a:lnTo>
                  <a:pt x="19529" y="33469"/>
                </a:lnTo>
                <a:lnTo>
                  <a:pt x="19472" y="33299"/>
                </a:lnTo>
                <a:lnTo>
                  <a:pt x="19472" y="33299"/>
                </a:lnTo>
                <a:lnTo>
                  <a:pt x="19557" y="33328"/>
                </a:lnTo>
                <a:lnTo>
                  <a:pt x="19642" y="33299"/>
                </a:lnTo>
                <a:lnTo>
                  <a:pt x="19783" y="33243"/>
                </a:lnTo>
                <a:lnTo>
                  <a:pt x="19895" y="33130"/>
                </a:lnTo>
                <a:lnTo>
                  <a:pt x="20008" y="32989"/>
                </a:lnTo>
                <a:lnTo>
                  <a:pt x="20008" y="32989"/>
                </a:lnTo>
                <a:lnTo>
                  <a:pt x="20065" y="32763"/>
                </a:lnTo>
                <a:lnTo>
                  <a:pt x="20121" y="32679"/>
                </a:lnTo>
                <a:lnTo>
                  <a:pt x="20149" y="32679"/>
                </a:lnTo>
                <a:lnTo>
                  <a:pt x="20178" y="32707"/>
                </a:lnTo>
                <a:lnTo>
                  <a:pt x="20178" y="32707"/>
                </a:lnTo>
                <a:lnTo>
                  <a:pt x="20178" y="32594"/>
                </a:lnTo>
                <a:lnTo>
                  <a:pt x="20234" y="32453"/>
                </a:lnTo>
                <a:lnTo>
                  <a:pt x="20319" y="32227"/>
                </a:lnTo>
                <a:lnTo>
                  <a:pt x="20319" y="32227"/>
                </a:lnTo>
                <a:lnTo>
                  <a:pt x="20319" y="32086"/>
                </a:lnTo>
                <a:lnTo>
                  <a:pt x="20319" y="32030"/>
                </a:lnTo>
                <a:lnTo>
                  <a:pt x="20403" y="32086"/>
                </a:lnTo>
                <a:lnTo>
                  <a:pt x="20403" y="32086"/>
                </a:lnTo>
                <a:lnTo>
                  <a:pt x="20403" y="32001"/>
                </a:lnTo>
                <a:lnTo>
                  <a:pt x="20347" y="31917"/>
                </a:lnTo>
                <a:lnTo>
                  <a:pt x="20319" y="31889"/>
                </a:lnTo>
                <a:lnTo>
                  <a:pt x="20262" y="31889"/>
                </a:lnTo>
                <a:lnTo>
                  <a:pt x="20206" y="31889"/>
                </a:lnTo>
                <a:lnTo>
                  <a:pt x="20149" y="31917"/>
                </a:lnTo>
                <a:lnTo>
                  <a:pt x="20093" y="31973"/>
                </a:lnTo>
                <a:lnTo>
                  <a:pt x="20093" y="32058"/>
                </a:lnTo>
                <a:lnTo>
                  <a:pt x="20093" y="32058"/>
                </a:lnTo>
                <a:lnTo>
                  <a:pt x="19952" y="31860"/>
                </a:lnTo>
                <a:lnTo>
                  <a:pt x="19867" y="31776"/>
                </a:lnTo>
                <a:lnTo>
                  <a:pt x="19783" y="31691"/>
                </a:lnTo>
                <a:lnTo>
                  <a:pt x="19783" y="31691"/>
                </a:lnTo>
                <a:lnTo>
                  <a:pt x="19811" y="31804"/>
                </a:lnTo>
                <a:lnTo>
                  <a:pt x="19839" y="31889"/>
                </a:lnTo>
                <a:lnTo>
                  <a:pt x="19952" y="32058"/>
                </a:lnTo>
                <a:lnTo>
                  <a:pt x="19952" y="32058"/>
                </a:lnTo>
                <a:lnTo>
                  <a:pt x="19924" y="32058"/>
                </a:lnTo>
                <a:lnTo>
                  <a:pt x="19895" y="32114"/>
                </a:lnTo>
                <a:lnTo>
                  <a:pt x="19867" y="32199"/>
                </a:lnTo>
                <a:lnTo>
                  <a:pt x="19895" y="32312"/>
                </a:lnTo>
                <a:lnTo>
                  <a:pt x="19895" y="32396"/>
                </a:lnTo>
                <a:lnTo>
                  <a:pt x="19895" y="32396"/>
                </a:lnTo>
                <a:lnTo>
                  <a:pt x="19867" y="32255"/>
                </a:lnTo>
                <a:lnTo>
                  <a:pt x="19839" y="32255"/>
                </a:lnTo>
                <a:lnTo>
                  <a:pt x="19839" y="32284"/>
                </a:lnTo>
                <a:lnTo>
                  <a:pt x="19811" y="32396"/>
                </a:lnTo>
                <a:lnTo>
                  <a:pt x="19811" y="32481"/>
                </a:lnTo>
                <a:lnTo>
                  <a:pt x="19811" y="32481"/>
                </a:lnTo>
                <a:lnTo>
                  <a:pt x="19670" y="32792"/>
                </a:lnTo>
                <a:lnTo>
                  <a:pt x="19670" y="32792"/>
                </a:lnTo>
                <a:lnTo>
                  <a:pt x="19444" y="33102"/>
                </a:lnTo>
                <a:lnTo>
                  <a:pt x="19388" y="33215"/>
                </a:lnTo>
                <a:lnTo>
                  <a:pt x="19359" y="33299"/>
                </a:lnTo>
                <a:lnTo>
                  <a:pt x="19359" y="33356"/>
                </a:lnTo>
                <a:lnTo>
                  <a:pt x="19444" y="33384"/>
                </a:lnTo>
                <a:lnTo>
                  <a:pt x="19444" y="33384"/>
                </a:lnTo>
                <a:lnTo>
                  <a:pt x="19388" y="33441"/>
                </a:lnTo>
                <a:lnTo>
                  <a:pt x="19388" y="33497"/>
                </a:lnTo>
                <a:lnTo>
                  <a:pt x="19444" y="33525"/>
                </a:lnTo>
                <a:lnTo>
                  <a:pt x="19500" y="33525"/>
                </a:lnTo>
                <a:lnTo>
                  <a:pt x="19500" y="33525"/>
                </a:lnTo>
                <a:lnTo>
                  <a:pt x="19472" y="33666"/>
                </a:lnTo>
                <a:lnTo>
                  <a:pt x="19444" y="33864"/>
                </a:lnTo>
                <a:lnTo>
                  <a:pt x="19331" y="34203"/>
                </a:lnTo>
                <a:lnTo>
                  <a:pt x="19331" y="34203"/>
                </a:lnTo>
                <a:lnTo>
                  <a:pt x="19275" y="34400"/>
                </a:lnTo>
                <a:lnTo>
                  <a:pt x="19190" y="34626"/>
                </a:lnTo>
                <a:lnTo>
                  <a:pt x="19049" y="34823"/>
                </a:lnTo>
                <a:lnTo>
                  <a:pt x="18992" y="34880"/>
                </a:lnTo>
                <a:lnTo>
                  <a:pt x="18936" y="34936"/>
                </a:lnTo>
                <a:lnTo>
                  <a:pt x="18936" y="34936"/>
                </a:lnTo>
                <a:lnTo>
                  <a:pt x="18795" y="34964"/>
                </a:lnTo>
                <a:lnTo>
                  <a:pt x="18739" y="34936"/>
                </a:lnTo>
                <a:lnTo>
                  <a:pt x="18710" y="34908"/>
                </a:lnTo>
                <a:lnTo>
                  <a:pt x="18654" y="34823"/>
                </a:lnTo>
                <a:lnTo>
                  <a:pt x="18626" y="34654"/>
                </a:lnTo>
                <a:lnTo>
                  <a:pt x="18626" y="34654"/>
                </a:lnTo>
                <a:lnTo>
                  <a:pt x="18626" y="34541"/>
                </a:lnTo>
                <a:lnTo>
                  <a:pt x="18654" y="34456"/>
                </a:lnTo>
                <a:lnTo>
                  <a:pt x="18710" y="34315"/>
                </a:lnTo>
                <a:lnTo>
                  <a:pt x="18739" y="34231"/>
                </a:lnTo>
                <a:lnTo>
                  <a:pt x="18739" y="34174"/>
                </a:lnTo>
                <a:lnTo>
                  <a:pt x="18739" y="34090"/>
                </a:lnTo>
                <a:lnTo>
                  <a:pt x="18682" y="34005"/>
                </a:lnTo>
                <a:lnTo>
                  <a:pt x="18682" y="34005"/>
                </a:lnTo>
                <a:lnTo>
                  <a:pt x="18597" y="33892"/>
                </a:lnTo>
                <a:lnTo>
                  <a:pt x="18456" y="33751"/>
                </a:lnTo>
                <a:lnTo>
                  <a:pt x="18146" y="33525"/>
                </a:lnTo>
                <a:lnTo>
                  <a:pt x="18146" y="33525"/>
                </a:lnTo>
                <a:lnTo>
                  <a:pt x="17892" y="33328"/>
                </a:lnTo>
                <a:lnTo>
                  <a:pt x="17610" y="33130"/>
                </a:lnTo>
                <a:lnTo>
                  <a:pt x="17610" y="33130"/>
                </a:lnTo>
                <a:lnTo>
                  <a:pt x="17469" y="33046"/>
                </a:lnTo>
                <a:lnTo>
                  <a:pt x="17328" y="32989"/>
                </a:lnTo>
                <a:lnTo>
                  <a:pt x="17074" y="32848"/>
                </a:lnTo>
                <a:lnTo>
                  <a:pt x="17074" y="32848"/>
                </a:lnTo>
                <a:lnTo>
                  <a:pt x="16932" y="32763"/>
                </a:lnTo>
                <a:lnTo>
                  <a:pt x="16820" y="32650"/>
                </a:lnTo>
                <a:lnTo>
                  <a:pt x="16594" y="32453"/>
                </a:lnTo>
                <a:lnTo>
                  <a:pt x="16594" y="32453"/>
                </a:lnTo>
                <a:lnTo>
                  <a:pt x="16622" y="32481"/>
                </a:lnTo>
                <a:lnTo>
                  <a:pt x="16622" y="32538"/>
                </a:lnTo>
                <a:lnTo>
                  <a:pt x="16566" y="32594"/>
                </a:lnTo>
                <a:lnTo>
                  <a:pt x="16453" y="32622"/>
                </a:lnTo>
                <a:lnTo>
                  <a:pt x="16368" y="32622"/>
                </a:lnTo>
                <a:lnTo>
                  <a:pt x="16368" y="32622"/>
                </a:lnTo>
                <a:lnTo>
                  <a:pt x="16340" y="32566"/>
                </a:lnTo>
                <a:lnTo>
                  <a:pt x="16312" y="32481"/>
                </a:lnTo>
                <a:lnTo>
                  <a:pt x="16283" y="32340"/>
                </a:lnTo>
                <a:lnTo>
                  <a:pt x="16283" y="32340"/>
                </a:lnTo>
                <a:lnTo>
                  <a:pt x="16171" y="32227"/>
                </a:lnTo>
                <a:lnTo>
                  <a:pt x="16029" y="32114"/>
                </a:lnTo>
                <a:lnTo>
                  <a:pt x="16029" y="32114"/>
                </a:lnTo>
                <a:lnTo>
                  <a:pt x="15804" y="31917"/>
                </a:lnTo>
                <a:lnTo>
                  <a:pt x="15691" y="31832"/>
                </a:lnTo>
                <a:lnTo>
                  <a:pt x="15578" y="31776"/>
                </a:lnTo>
                <a:lnTo>
                  <a:pt x="15578" y="31776"/>
                </a:lnTo>
                <a:lnTo>
                  <a:pt x="15493" y="31776"/>
                </a:lnTo>
                <a:lnTo>
                  <a:pt x="15437" y="31804"/>
                </a:lnTo>
                <a:lnTo>
                  <a:pt x="15296" y="31889"/>
                </a:lnTo>
                <a:lnTo>
                  <a:pt x="15211" y="31917"/>
                </a:lnTo>
                <a:lnTo>
                  <a:pt x="15155" y="31945"/>
                </a:lnTo>
                <a:lnTo>
                  <a:pt x="15070" y="31917"/>
                </a:lnTo>
                <a:lnTo>
                  <a:pt x="14985" y="31832"/>
                </a:lnTo>
                <a:lnTo>
                  <a:pt x="14985" y="31832"/>
                </a:lnTo>
                <a:lnTo>
                  <a:pt x="15042" y="31804"/>
                </a:lnTo>
                <a:lnTo>
                  <a:pt x="15098" y="31747"/>
                </a:lnTo>
                <a:lnTo>
                  <a:pt x="15268" y="31522"/>
                </a:lnTo>
                <a:lnTo>
                  <a:pt x="15606" y="30929"/>
                </a:lnTo>
                <a:lnTo>
                  <a:pt x="15804" y="30647"/>
                </a:lnTo>
                <a:lnTo>
                  <a:pt x="15945" y="30421"/>
                </a:lnTo>
                <a:lnTo>
                  <a:pt x="16086" y="30252"/>
                </a:lnTo>
                <a:lnTo>
                  <a:pt x="16142" y="30224"/>
                </a:lnTo>
                <a:lnTo>
                  <a:pt x="16171" y="30252"/>
                </a:lnTo>
                <a:lnTo>
                  <a:pt x="16171" y="30252"/>
                </a:lnTo>
                <a:lnTo>
                  <a:pt x="16171" y="30167"/>
                </a:lnTo>
                <a:lnTo>
                  <a:pt x="16114" y="30111"/>
                </a:lnTo>
                <a:lnTo>
                  <a:pt x="16114" y="30111"/>
                </a:lnTo>
                <a:lnTo>
                  <a:pt x="16340" y="29857"/>
                </a:lnTo>
                <a:lnTo>
                  <a:pt x="16340" y="29857"/>
                </a:lnTo>
                <a:lnTo>
                  <a:pt x="16537" y="29687"/>
                </a:lnTo>
                <a:lnTo>
                  <a:pt x="16735" y="29518"/>
                </a:lnTo>
                <a:lnTo>
                  <a:pt x="16735" y="29518"/>
                </a:lnTo>
                <a:lnTo>
                  <a:pt x="16961" y="29377"/>
                </a:lnTo>
                <a:lnTo>
                  <a:pt x="17215" y="29236"/>
                </a:lnTo>
                <a:lnTo>
                  <a:pt x="17215" y="29236"/>
                </a:lnTo>
                <a:lnTo>
                  <a:pt x="17328" y="29151"/>
                </a:lnTo>
                <a:lnTo>
                  <a:pt x="17384" y="29123"/>
                </a:lnTo>
                <a:lnTo>
                  <a:pt x="17412" y="29095"/>
                </a:lnTo>
                <a:lnTo>
                  <a:pt x="17469" y="28954"/>
                </a:lnTo>
                <a:lnTo>
                  <a:pt x="17469" y="28954"/>
                </a:lnTo>
                <a:lnTo>
                  <a:pt x="17469" y="28841"/>
                </a:lnTo>
                <a:lnTo>
                  <a:pt x="17497" y="28672"/>
                </a:lnTo>
                <a:lnTo>
                  <a:pt x="17469" y="28474"/>
                </a:lnTo>
                <a:lnTo>
                  <a:pt x="17440" y="28276"/>
                </a:lnTo>
                <a:lnTo>
                  <a:pt x="17384" y="28079"/>
                </a:lnTo>
                <a:lnTo>
                  <a:pt x="17299" y="27910"/>
                </a:lnTo>
                <a:lnTo>
                  <a:pt x="17215" y="27768"/>
                </a:lnTo>
                <a:lnTo>
                  <a:pt x="17102" y="27684"/>
                </a:lnTo>
                <a:lnTo>
                  <a:pt x="17102" y="27684"/>
                </a:lnTo>
                <a:lnTo>
                  <a:pt x="17017" y="27684"/>
                </a:lnTo>
                <a:lnTo>
                  <a:pt x="16932" y="27684"/>
                </a:lnTo>
                <a:lnTo>
                  <a:pt x="16791" y="27740"/>
                </a:lnTo>
                <a:lnTo>
                  <a:pt x="16735" y="27740"/>
                </a:lnTo>
                <a:lnTo>
                  <a:pt x="16707" y="27740"/>
                </a:lnTo>
                <a:lnTo>
                  <a:pt x="16650" y="27656"/>
                </a:lnTo>
                <a:lnTo>
                  <a:pt x="16622" y="27543"/>
                </a:lnTo>
                <a:lnTo>
                  <a:pt x="16622" y="27543"/>
                </a:lnTo>
                <a:lnTo>
                  <a:pt x="16622" y="27430"/>
                </a:lnTo>
                <a:lnTo>
                  <a:pt x="16622" y="27289"/>
                </a:lnTo>
                <a:lnTo>
                  <a:pt x="16678" y="27035"/>
                </a:lnTo>
                <a:lnTo>
                  <a:pt x="16735" y="26781"/>
                </a:lnTo>
                <a:lnTo>
                  <a:pt x="16735" y="26668"/>
                </a:lnTo>
                <a:lnTo>
                  <a:pt x="16735" y="26527"/>
                </a:lnTo>
                <a:lnTo>
                  <a:pt x="16735" y="26527"/>
                </a:lnTo>
                <a:lnTo>
                  <a:pt x="16707" y="26329"/>
                </a:lnTo>
                <a:lnTo>
                  <a:pt x="16678" y="26273"/>
                </a:lnTo>
                <a:lnTo>
                  <a:pt x="16650" y="26216"/>
                </a:lnTo>
                <a:lnTo>
                  <a:pt x="16566" y="26188"/>
                </a:lnTo>
                <a:lnTo>
                  <a:pt x="16453" y="26216"/>
                </a:lnTo>
                <a:lnTo>
                  <a:pt x="16199" y="26301"/>
                </a:lnTo>
                <a:lnTo>
                  <a:pt x="16058" y="26301"/>
                </a:lnTo>
                <a:lnTo>
                  <a:pt x="15917" y="26273"/>
                </a:lnTo>
                <a:lnTo>
                  <a:pt x="15917" y="26273"/>
                </a:lnTo>
                <a:lnTo>
                  <a:pt x="15860" y="26188"/>
                </a:lnTo>
                <a:lnTo>
                  <a:pt x="15804" y="26104"/>
                </a:lnTo>
                <a:lnTo>
                  <a:pt x="15691" y="25878"/>
                </a:lnTo>
                <a:lnTo>
                  <a:pt x="15550" y="25398"/>
                </a:lnTo>
                <a:lnTo>
                  <a:pt x="15550" y="25398"/>
                </a:lnTo>
                <a:lnTo>
                  <a:pt x="15465" y="25144"/>
                </a:lnTo>
                <a:lnTo>
                  <a:pt x="15409" y="25003"/>
                </a:lnTo>
                <a:lnTo>
                  <a:pt x="15324" y="24890"/>
                </a:lnTo>
                <a:lnTo>
                  <a:pt x="15324" y="24890"/>
                </a:lnTo>
                <a:lnTo>
                  <a:pt x="15126" y="24721"/>
                </a:lnTo>
                <a:lnTo>
                  <a:pt x="14985" y="24664"/>
                </a:lnTo>
                <a:lnTo>
                  <a:pt x="14872" y="24636"/>
                </a:lnTo>
                <a:lnTo>
                  <a:pt x="14872" y="24636"/>
                </a:lnTo>
                <a:lnTo>
                  <a:pt x="14816" y="24636"/>
                </a:lnTo>
                <a:lnTo>
                  <a:pt x="14788" y="24664"/>
                </a:lnTo>
                <a:lnTo>
                  <a:pt x="14731" y="24749"/>
                </a:lnTo>
                <a:lnTo>
                  <a:pt x="14675" y="24862"/>
                </a:lnTo>
                <a:lnTo>
                  <a:pt x="14647" y="24890"/>
                </a:lnTo>
                <a:lnTo>
                  <a:pt x="14590" y="24918"/>
                </a:lnTo>
                <a:lnTo>
                  <a:pt x="14590" y="24918"/>
                </a:lnTo>
                <a:lnTo>
                  <a:pt x="14562" y="24918"/>
                </a:lnTo>
                <a:lnTo>
                  <a:pt x="14534" y="24918"/>
                </a:lnTo>
                <a:lnTo>
                  <a:pt x="14506" y="24862"/>
                </a:lnTo>
                <a:lnTo>
                  <a:pt x="14477" y="24805"/>
                </a:lnTo>
                <a:lnTo>
                  <a:pt x="14449" y="24777"/>
                </a:lnTo>
                <a:lnTo>
                  <a:pt x="14421" y="24777"/>
                </a:lnTo>
                <a:lnTo>
                  <a:pt x="14421" y="24777"/>
                </a:lnTo>
                <a:lnTo>
                  <a:pt x="13998" y="24721"/>
                </a:lnTo>
                <a:lnTo>
                  <a:pt x="13772" y="24636"/>
                </a:lnTo>
                <a:lnTo>
                  <a:pt x="13687" y="24608"/>
                </a:lnTo>
                <a:lnTo>
                  <a:pt x="13631" y="24523"/>
                </a:lnTo>
                <a:lnTo>
                  <a:pt x="13631" y="24523"/>
                </a:lnTo>
                <a:lnTo>
                  <a:pt x="13631" y="24269"/>
                </a:lnTo>
                <a:lnTo>
                  <a:pt x="13659" y="23987"/>
                </a:lnTo>
                <a:lnTo>
                  <a:pt x="13659" y="23987"/>
                </a:lnTo>
                <a:lnTo>
                  <a:pt x="13659" y="23705"/>
                </a:lnTo>
                <a:lnTo>
                  <a:pt x="13603" y="23423"/>
                </a:lnTo>
                <a:lnTo>
                  <a:pt x="13603" y="23423"/>
                </a:lnTo>
                <a:lnTo>
                  <a:pt x="13518" y="23253"/>
                </a:lnTo>
                <a:lnTo>
                  <a:pt x="13461" y="23084"/>
                </a:lnTo>
                <a:lnTo>
                  <a:pt x="13461" y="23084"/>
                </a:lnTo>
                <a:lnTo>
                  <a:pt x="13433" y="22943"/>
                </a:lnTo>
                <a:lnTo>
                  <a:pt x="13433" y="22887"/>
                </a:lnTo>
                <a:lnTo>
                  <a:pt x="13461" y="22830"/>
                </a:lnTo>
                <a:lnTo>
                  <a:pt x="13461" y="22745"/>
                </a:lnTo>
                <a:lnTo>
                  <a:pt x="13461" y="22745"/>
                </a:lnTo>
                <a:lnTo>
                  <a:pt x="13546" y="22717"/>
                </a:lnTo>
                <a:lnTo>
                  <a:pt x="13574" y="22661"/>
                </a:lnTo>
                <a:lnTo>
                  <a:pt x="13574" y="22661"/>
                </a:lnTo>
                <a:lnTo>
                  <a:pt x="13405" y="22491"/>
                </a:lnTo>
                <a:lnTo>
                  <a:pt x="13405" y="22491"/>
                </a:lnTo>
                <a:lnTo>
                  <a:pt x="13405" y="22322"/>
                </a:lnTo>
                <a:lnTo>
                  <a:pt x="13433" y="22153"/>
                </a:lnTo>
                <a:lnTo>
                  <a:pt x="13433" y="22153"/>
                </a:lnTo>
                <a:lnTo>
                  <a:pt x="13490" y="21899"/>
                </a:lnTo>
                <a:lnTo>
                  <a:pt x="13574" y="21645"/>
                </a:lnTo>
                <a:lnTo>
                  <a:pt x="13659" y="21391"/>
                </a:lnTo>
                <a:lnTo>
                  <a:pt x="13659" y="21278"/>
                </a:lnTo>
                <a:lnTo>
                  <a:pt x="13659" y="21137"/>
                </a:lnTo>
                <a:lnTo>
                  <a:pt x="13659" y="21137"/>
                </a:lnTo>
                <a:lnTo>
                  <a:pt x="13603" y="20968"/>
                </a:lnTo>
                <a:lnTo>
                  <a:pt x="13546" y="20770"/>
                </a:lnTo>
                <a:lnTo>
                  <a:pt x="13433" y="20573"/>
                </a:lnTo>
                <a:lnTo>
                  <a:pt x="13349" y="20460"/>
                </a:lnTo>
                <a:lnTo>
                  <a:pt x="13349" y="20460"/>
                </a:lnTo>
                <a:lnTo>
                  <a:pt x="13264" y="20460"/>
                </a:lnTo>
                <a:lnTo>
                  <a:pt x="13207" y="20460"/>
                </a:lnTo>
                <a:lnTo>
                  <a:pt x="13123" y="20431"/>
                </a:lnTo>
                <a:lnTo>
                  <a:pt x="13066" y="20375"/>
                </a:lnTo>
                <a:lnTo>
                  <a:pt x="13066" y="20375"/>
                </a:lnTo>
                <a:lnTo>
                  <a:pt x="12982" y="20262"/>
                </a:lnTo>
                <a:lnTo>
                  <a:pt x="12897" y="20121"/>
                </a:lnTo>
                <a:lnTo>
                  <a:pt x="12897" y="20121"/>
                </a:lnTo>
                <a:lnTo>
                  <a:pt x="12841" y="20008"/>
                </a:lnTo>
                <a:lnTo>
                  <a:pt x="12841" y="19924"/>
                </a:lnTo>
                <a:lnTo>
                  <a:pt x="12841" y="19754"/>
                </a:lnTo>
                <a:lnTo>
                  <a:pt x="12869" y="19557"/>
                </a:lnTo>
                <a:lnTo>
                  <a:pt x="12897" y="19359"/>
                </a:lnTo>
                <a:lnTo>
                  <a:pt x="12897" y="19359"/>
                </a:lnTo>
                <a:lnTo>
                  <a:pt x="12587" y="19416"/>
                </a:lnTo>
                <a:lnTo>
                  <a:pt x="12192" y="19444"/>
                </a:lnTo>
                <a:lnTo>
                  <a:pt x="11797" y="19416"/>
                </a:lnTo>
                <a:lnTo>
                  <a:pt x="11627" y="19359"/>
                </a:lnTo>
                <a:lnTo>
                  <a:pt x="11514" y="19303"/>
                </a:lnTo>
                <a:lnTo>
                  <a:pt x="11514" y="19303"/>
                </a:lnTo>
                <a:lnTo>
                  <a:pt x="11430" y="19218"/>
                </a:lnTo>
                <a:lnTo>
                  <a:pt x="11401" y="19105"/>
                </a:lnTo>
                <a:lnTo>
                  <a:pt x="11401" y="18964"/>
                </a:lnTo>
                <a:lnTo>
                  <a:pt x="11373" y="18851"/>
                </a:lnTo>
                <a:lnTo>
                  <a:pt x="11373" y="18851"/>
                </a:lnTo>
                <a:lnTo>
                  <a:pt x="11289" y="18710"/>
                </a:lnTo>
                <a:lnTo>
                  <a:pt x="11204" y="18569"/>
                </a:lnTo>
                <a:lnTo>
                  <a:pt x="11119" y="18428"/>
                </a:lnTo>
                <a:lnTo>
                  <a:pt x="11091" y="18287"/>
                </a:lnTo>
                <a:lnTo>
                  <a:pt x="11091" y="18287"/>
                </a:lnTo>
                <a:lnTo>
                  <a:pt x="11176" y="18259"/>
                </a:lnTo>
                <a:lnTo>
                  <a:pt x="11232" y="18230"/>
                </a:lnTo>
                <a:lnTo>
                  <a:pt x="11260" y="18174"/>
                </a:lnTo>
                <a:lnTo>
                  <a:pt x="11260" y="18117"/>
                </a:lnTo>
                <a:lnTo>
                  <a:pt x="11204" y="17948"/>
                </a:lnTo>
                <a:lnTo>
                  <a:pt x="11147" y="17751"/>
                </a:lnTo>
                <a:lnTo>
                  <a:pt x="11147" y="17751"/>
                </a:lnTo>
                <a:lnTo>
                  <a:pt x="11119" y="17497"/>
                </a:lnTo>
                <a:lnTo>
                  <a:pt x="11091" y="17356"/>
                </a:lnTo>
                <a:lnTo>
                  <a:pt x="11063" y="17271"/>
                </a:lnTo>
                <a:lnTo>
                  <a:pt x="11063" y="17271"/>
                </a:lnTo>
                <a:lnTo>
                  <a:pt x="10950" y="17130"/>
                </a:lnTo>
                <a:lnTo>
                  <a:pt x="10865" y="17017"/>
                </a:lnTo>
                <a:lnTo>
                  <a:pt x="10724" y="16960"/>
                </a:lnTo>
                <a:lnTo>
                  <a:pt x="10611" y="16932"/>
                </a:lnTo>
                <a:lnTo>
                  <a:pt x="10329" y="16904"/>
                </a:lnTo>
                <a:lnTo>
                  <a:pt x="10188" y="16904"/>
                </a:lnTo>
                <a:lnTo>
                  <a:pt x="10047" y="16876"/>
                </a:lnTo>
                <a:lnTo>
                  <a:pt x="10047" y="16876"/>
                </a:lnTo>
                <a:lnTo>
                  <a:pt x="9906" y="16819"/>
                </a:lnTo>
                <a:lnTo>
                  <a:pt x="9765" y="16735"/>
                </a:lnTo>
                <a:lnTo>
                  <a:pt x="9624" y="16622"/>
                </a:lnTo>
                <a:lnTo>
                  <a:pt x="9511" y="16537"/>
                </a:lnTo>
                <a:lnTo>
                  <a:pt x="9511" y="16537"/>
                </a:lnTo>
                <a:lnTo>
                  <a:pt x="9313" y="16453"/>
                </a:lnTo>
                <a:lnTo>
                  <a:pt x="9200" y="16424"/>
                </a:lnTo>
                <a:lnTo>
                  <a:pt x="9116" y="16368"/>
                </a:lnTo>
                <a:lnTo>
                  <a:pt x="9116" y="16368"/>
                </a:lnTo>
                <a:lnTo>
                  <a:pt x="9003" y="16255"/>
                </a:lnTo>
                <a:lnTo>
                  <a:pt x="8975" y="16170"/>
                </a:lnTo>
                <a:lnTo>
                  <a:pt x="8918" y="16142"/>
                </a:lnTo>
                <a:lnTo>
                  <a:pt x="8918" y="16142"/>
                </a:lnTo>
                <a:lnTo>
                  <a:pt x="8862" y="16114"/>
                </a:lnTo>
                <a:lnTo>
                  <a:pt x="8805" y="16114"/>
                </a:lnTo>
                <a:lnTo>
                  <a:pt x="8777" y="16114"/>
                </a:lnTo>
                <a:lnTo>
                  <a:pt x="8721" y="16114"/>
                </a:lnTo>
                <a:lnTo>
                  <a:pt x="8721" y="16114"/>
                </a:lnTo>
                <a:lnTo>
                  <a:pt x="8523" y="16029"/>
                </a:lnTo>
                <a:lnTo>
                  <a:pt x="8297" y="15945"/>
                </a:lnTo>
                <a:lnTo>
                  <a:pt x="8297" y="15945"/>
                </a:lnTo>
                <a:lnTo>
                  <a:pt x="8072" y="15945"/>
                </a:lnTo>
                <a:lnTo>
                  <a:pt x="7959" y="15916"/>
                </a:lnTo>
                <a:lnTo>
                  <a:pt x="7846" y="15860"/>
                </a:lnTo>
                <a:lnTo>
                  <a:pt x="7846" y="15860"/>
                </a:lnTo>
                <a:lnTo>
                  <a:pt x="7676" y="15747"/>
                </a:lnTo>
                <a:lnTo>
                  <a:pt x="7507" y="15606"/>
                </a:lnTo>
                <a:lnTo>
                  <a:pt x="7366" y="15437"/>
                </a:lnTo>
                <a:lnTo>
                  <a:pt x="7253" y="15296"/>
                </a:lnTo>
                <a:lnTo>
                  <a:pt x="7253" y="15296"/>
                </a:lnTo>
                <a:lnTo>
                  <a:pt x="7112" y="15070"/>
                </a:lnTo>
                <a:lnTo>
                  <a:pt x="7027" y="14872"/>
                </a:lnTo>
                <a:lnTo>
                  <a:pt x="6999" y="14646"/>
                </a:lnTo>
                <a:lnTo>
                  <a:pt x="6971" y="14421"/>
                </a:lnTo>
                <a:lnTo>
                  <a:pt x="6971" y="14421"/>
                </a:lnTo>
                <a:lnTo>
                  <a:pt x="6971" y="14195"/>
                </a:lnTo>
                <a:lnTo>
                  <a:pt x="6999" y="13885"/>
                </a:lnTo>
                <a:lnTo>
                  <a:pt x="6999" y="13743"/>
                </a:lnTo>
                <a:lnTo>
                  <a:pt x="6971" y="13602"/>
                </a:lnTo>
                <a:lnTo>
                  <a:pt x="6943" y="13490"/>
                </a:lnTo>
                <a:lnTo>
                  <a:pt x="6858" y="13405"/>
                </a:lnTo>
                <a:lnTo>
                  <a:pt x="6858" y="13405"/>
                </a:lnTo>
                <a:lnTo>
                  <a:pt x="6745" y="13490"/>
                </a:lnTo>
                <a:lnTo>
                  <a:pt x="6604" y="13518"/>
                </a:lnTo>
                <a:lnTo>
                  <a:pt x="6266" y="13546"/>
                </a:lnTo>
                <a:lnTo>
                  <a:pt x="6266" y="13546"/>
                </a:lnTo>
                <a:lnTo>
                  <a:pt x="6096" y="13602"/>
                </a:lnTo>
                <a:lnTo>
                  <a:pt x="5955" y="13659"/>
                </a:lnTo>
                <a:lnTo>
                  <a:pt x="5701" y="13856"/>
                </a:lnTo>
                <a:lnTo>
                  <a:pt x="5701" y="13856"/>
                </a:lnTo>
                <a:lnTo>
                  <a:pt x="5475" y="14026"/>
                </a:lnTo>
                <a:lnTo>
                  <a:pt x="5221" y="14139"/>
                </a:lnTo>
                <a:lnTo>
                  <a:pt x="5221" y="14139"/>
                </a:lnTo>
                <a:lnTo>
                  <a:pt x="5193" y="14195"/>
                </a:lnTo>
                <a:lnTo>
                  <a:pt x="5165" y="14223"/>
                </a:lnTo>
                <a:lnTo>
                  <a:pt x="5137" y="14280"/>
                </a:lnTo>
                <a:lnTo>
                  <a:pt x="5109" y="14308"/>
                </a:lnTo>
                <a:lnTo>
                  <a:pt x="5109" y="14308"/>
                </a:lnTo>
                <a:lnTo>
                  <a:pt x="5052" y="14308"/>
                </a:lnTo>
                <a:lnTo>
                  <a:pt x="4996" y="14308"/>
                </a:lnTo>
                <a:lnTo>
                  <a:pt x="4939" y="14308"/>
                </a:lnTo>
                <a:lnTo>
                  <a:pt x="4883" y="14336"/>
                </a:lnTo>
                <a:lnTo>
                  <a:pt x="4883" y="14336"/>
                </a:lnTo>
                <a:lnTo>
                  <a:pt x="4770" y="14421"/>
                </a:lnTo>
                <a:lnTo>
                  <a:pt x="4685" y="14534"/>
                </a:lnTo>
                <a:lnTo>
                  <a:pt x="4572" y="14646"/>
                </a:lnTo>
                <a:lnTo>
                  <a:pt x="4516" y="14675"/>
                </a:lnTo>
                <a:lnTo>
                  <a:pt x="4431" y="14703"/>
                </a:lnTo>
                <a:lnTo>
                  <a:pt x="4431" y="14703"/>
                </a:lnTo>
                <a:lnTo>
                  <a:pt x="4347" y="14703"/>
                </a:lnTo>
                <a:lnTo>
                  <a:pt x="4262" y="14646"/>
                </a:lnTo>
                <a:lnTo>
                  <a:pt x="4036" y="14590"/>
                </a:lnTo>
                <a:lnTo>
                  <a:pt x="4036" y="14590"/>
                </a:lnTo>
                <a:lnTo>
                  <a:pt x="3839" y="14562"/>
                </a:lnTo>
                <a:lnTo>
                  <a:pt x="3669" y="14562"/>
                </a:lnTo>
                <a:lnTo>
                  <a:pt x="3274" y="14590"/>
                </a:lnTo>
                <a:lnTo>
                  <a:pt x="3274" y="14590"/>
                </a:lnTo>
                <a:lnTo>
                  <a:pt x="2823" y="14590"/>
                </a:lnTo>
                <a:lnTo>
                  <a:pt x="2823" y="14590"/>
                </a:lnTo>
                <a:lnTo>
                  <a:pt x="2795" y="14223"/>
                </a:lnTo>
                <a:lnTo>
                  <a:pt x="2766" y="13885"/>
                </a:lnTo>
                <a:lnTo>
                  <a:pt x="2795" y="13518"/>
                </a:lnTo>
                <a:lnTo>
                  <a:pt x="2851" y="13207"/>
                </a:lnTo>
                <a:lnTo>
                  <a:pt x="2851" y="13207"/>
                </a:lnTo>
                <a:lnTo>
                  <a:pt x="2682" y="13236"/>
                </a:lnTo>
                <a:lnTo>
                  <a:pt x="2569" y="13320"/>
                </a:lnTo>
                <a:lnTo>
                  <a:pt x="2371" y="13518"/>
                </a:lnTo>
                <a:lnTo>
                  <a:pt x="2258" y="13631"/>
                </a:lnTo>
                <a:lnTo>
                  <a:pt x="2145" y="13687"/>
                </a:lnTo>
                <a:lnTo>
                  <a:pt x="1976" y="13743"/>
                </a:lnTo>
                <a:lnTo>
                  <a:pt x="1779" y="13743"/>
                </a:lnTo>
                <a:lnTo>
                  <a:pt x="1779" y="13743"/>
                </a:lnTo>
                <a:lnTo>
                  <a:pt x="1609" y="13687"/>
                </a:lnTo>
                <a:lnTo>
                  <a:pt x="1581" y="13631"/>
                </a:lnTo>
                <a:lnTo>
                  <a:pt x="1553" y="13602"/>
                </a:lnTo>
                <a:lnTo>
                  <a:pt x="1525" y="13490"/>
                </a:lnTo>
                <a:lnTo>
                  <a:pt x="1496" y="13433"/>
                </a:lnTo>
                <a:lnTo>
                  <a:pt x="1440" y="13348"/>
                </a:lnTo>
                <a:lnTo>
                  <a:pt x="1440" y="13348"/>
                </a:lnTo>
                <a:lnTo>
                  <a:pt x="1355" y="13292"/>
                </a:lnTo>
                <a:lnTo>
                  <a:pt x="1271" y="13236"/>
                </a:lnTo>
                <a:lnTo>
                  <a:pt x="1101" y="13207"/>
                </a:lnTo>
                <a:lnTo>
                  <a:pt x="904" y="13207"/>
                </a:lnTo>
                <a:lnTo>
                  <a:pt x="819" y="13179"/>
                </a:lnTo>
                <a:lnTo>
                  <a:pt x="735" y="13151"/>
                </a:lnTo>
                <a:lnTo>
                  <a:pt x="735" y="13151"/>
                </a:lnTo>
                <a:lnTo>
                  <a:pt x="791" y="13010"/>
                </a:lnTo>
                <a:lnTo>
                  <a:pt x="819" y="12897"/>
                </a:lnTo>
                <a:lnTo>
                  <a:pt x="819" y="12784"/>
                </a:lnTo>
                <a:lnTo>
                  <a:pt x="763" y="12671"/>
                </a:lnTo>
                <a:lnTo>
                  <a:pt x="622" y="12474"/>
                </a:lnTo>
                <a:lnTo>
                  <a:pt x="452" y="12248"/>
                </a:lnTo>
                <a:lnTo>
                  <a:pt x="452" y="12248"/>
                </a:lnTo>
                <a:lnTo>
                  <a:pt x="198" y="11796"/>
                </a:lnTo>
                <a:lnTo>
                  <a:pt x="198" y="11796"/>
                </a:lnTo>
                <a:lnTo>
                  <a:pt x="114" y="11655"/>
                </a:lnTo>
                <a:lnTo>
                  <a:pt x="1" y="11486"/>
                </a:lnTo>
                <a:close/>
              </a:path>
            </a:pathLst>
          </a:custGeom>
          <a:solidFill>
            <a:srgbClr val="434343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37" name="Google Shape;1004;p8">
            <a:extLst>
              <a:ext uri="{FF2B5EF4-FFF2-40B4-BE49-F238E27FC236}">
                <a16:creationId xmlns:a16="http://schemas.microsoft.com/office/drawing/2014/main" id="{1B21AB0F-CD44-44FC-AD32-E28A863C61E2}"/>
              </a:ext>
            </a:extLst>
          </p:cNvPr>
          <p:cNvSpPr/>
          <p:nvPr/>
        </p:nvSpPr>
        <p:spPr>
          <a:xfrm>
            <a:off x="3992987" y="3693194"/>
            <a:ext cx="578190" cy="512459"/>
          </a:xfrm>
          <a:custGeom>
            <a:avLst/>
            <a:gdLst/>
            <a:ahLst/>
            <a:cxnLst/>
            <a:rect l="l" t="t" r="r" b="b"/>
            <a:pathLst>
              <a:path w="10668" h="10414" extrusionOk="0">
                <a:moveTo>
                  <a:pt x="0" y="2738"/>
                </a:moveTo>
                <a:lnTo>
                  <a:pt x="0" y="2738"/>
                </a:lnTo>
                <a:lnTo>
                  <a:pt x="141" y="2541"/>
                </a:lnTo>
                <a:lnTo>
                  <a:pt x="226" y="2343"/>
                </a:lnTo>
                <a:lnTo>
                  <a:pt x="311" y="2146"/>
                </a:lnTo>
                <a:lnTo>
                  <a:pt x="367" y="1920"/>
                </a:lnTo>
                <a:lnTo>
                  <a:pt x="480" y="1497"/>
                </a:lnTo>
                <a:lnTo>
                  <a:pt x="565" y="1299"/>
                </a:lnTo>
                <a:lnTo>
                  <a:pt x="706" y="1102"/>
                </a:lnTo>
                <a:lnTo>
                  <a:pt x="706" y="1102"/>
                </a:lnTo>
                <a:lnTo>
                  <a:pt x="931" y="848"/>
                </a:lnTo>
                <a:lnTo>
                  <a:pt x="1185" y="622"/>
                </a:lnTo>
                <a:lnTo>
                  <a:pt x="1185" y="622"/>
                </a:lnTo>
                <a:lnTo>
                  <a:pt x="1326" y="509"/>
                </a:lnTo>
                <a:lnTo>
                  <a:pt x="1468" y="452"/>
                </a:lnTo>
                <a:lnTo>
                  <a:pt x="1609" y="368"/>
                </a:lnTo>
                <a:lnTo>
                  <a:pt x="1778" y="283"/>
                </a:lnTo>
                <a:lnTo>
                  <a:pt x="1778" y="283"/>
                </a:lnTo>
                <a:lnTo>
                  <a:pt x="1693" y="396"/>
                </a:lnTo>
                <a:lnTo>
                  <a:pt x="1637" y="452"/>
                </a:lnTo>
                <a:lnTo>
                  <a:pt x="1439" y="537"/>
                </a:lnTo>
                <a:lnTo>
                  <a:pt x="1383" y="565"/>
                </a:lnTo>
                <a:lnTo>
                  <a:pt x="1326" y="622"/>
                </a:lnTo>
                <a:lnTo>
                  <a:pt x="1270" y="706"/>
                </a:lnTo>
                <a:lnTo>
                  <a:pt x="1298" y="848"/>
                </a:lnTo>
                <a:lnTo>
                  <a:pt x="1298" y="848"/>
                </a:lnTo>
                <a:lnTo>
                  <a:pt x="1326" y="989"/>
                </a:lnTo>
                <a:lnTo>
                  <a:pt x="1411" y="1102"/>
                </a:lnTo>
                <a:lnTo>
                  <a:pt x="1468" y="1243"/>
                </a:lnTo>
                <a:lnTo>
                  <a:pt x="1468" y="1299"/>
                </a:lnTo>
                <a:lnTo>
                  <a:pt x="1468" y="1412"/>
                </a:lnTo>
                <a:lnTo>
                  <a:pt x="1468" y="1412"/>
                </a:lnTo>
                <a:lnTo>
                  <a:pt x="1439" y="1525"/>
                </a:lnTo>
                <a:lnTo>
                  <a:pt x="1383" y="1638"/>
                </a:lnTo>
                <a:lnTo>
                  <a:pt x="1214" y="1863"/>
                </a:lnTo>
                <a:lnTo>
                  <a:pt x="1157" y="1948"/>
                </a:lnTo>
                <a:lnTo>
                  <a:pt x="1101" y="2061"/>
                </a:lnTo>
                <a:lnTo>
                  <a:pt x="1101" y="2174"/>
                </a:lnTo>
                <a:lnTo>
                  <a:pt x="1101" y="2315"/>
                </a:lnTo>
                <a:lnTo>
                  <a:pt x="1101" y="2315"/>
                </a:lnTo>
                <a:lnTo>
                  <a:pt x="1242" y="2625"/>
                </a:lnTo>
                <a:lnTo>
                  <a:pt x="1355" y="2766"/>
                </a:lnTo>
                <a:lnTo>
                  <a:pt x="1411" y="2851"/>
                </a:lnTo>
                <a:lnTo>
                  <a:pt x="1411" y="2851"/>
                </a:lnTo>
                <a:lnTo>
                  <a:pt x="1524" y="2851"/>
                </a:lnTo>
                <a:lnTo>
                  <a:pt x="1609" y="2823"/>
                </a:lnTo>
                <a:lnTo>
                  <a:pt x="1693" y="2766"/>
                </a:lnTo>
                <a:lnTo>
                  <a:pt x="1750" y="2682"/>
                </a:lnTo>
                <a:lnTo>
                  <a:pt x="1834" y="2484"/>
                </a:lnTo>
                <a:lnTo>
                  <a:pt x="1863" y="2287"/>
                </a:lnTo>
                <a:lnTo>
                  <a:pt x="1863" y="2287"/>
                </a:lnTo>
                <a:lnTo>
                  <a:pt x="1834" y="2174"/>
                </a:lnTo>
                <a:lnTo>
                  <a:pt x="1806" y="2089"/>
                </a:lnTo>
                <a:lnTo>
                  <a:pt x="1693" y="1892"/>
                </a:lnTo>
                <a:lnTo>
                  <a:pt x="1580" y="1694"/>
                </a:lnTo>
                <a:lnTo>
                  <a:pt x="1552" y="1581"/>
                </a:lnTo>
                <a:lnTo>
                  <a:pt x="1524" y="1468"/>
                </a:lnTo>
                <a:lnTo>
                  <a:pt x="1524" y="1468"/>
                </a:lnTo>
                <a:lnTo>
                  <a:pt x="1552" y="1384"/>
                </a:lnTo>
                <a:lnTo>
                  <a:pt x="1552" y="1327"/>
                </a:lnTo>
                <a:lnTo>
                  <a:pt x="1665" y="1186"/>
                </a:lnTo>
                <a:lnTo>
                  <a:pt x="1778" y="1102"/>
                </a:lnTo>
                <a:lnTo>
                  <a:pt x="1947" y="989"/>
                </a:lnTo>
                <a:lnTo>
                  <a:pt x="1947" y="989"/>
                </a:lnTo>
                <a:lnTo>
                  <a:pt x="2427" y="819"/>
                </a:lnTo>
                <a:lnTo>
                  <a:pt x="2568" y="763"/>
                </a:lnTo>
                <a:lnTo>
                  <a:pt x="2681" y="706"/>
                </a:lnTo>
                <a:lnTo>
                  <a:pt x="2709" y="650"/>
                </a:lnTo>
                <a:lnTo>
                  <a:pt x="2709" y="622"/>
                </a:lnTo>
                <a:lnTo>
                  <a:pt x="2681" y="594"/>
                </a:lnTo>
                <a:lnTo>
                  <a:pt x="2681" y="594"/>
                </a:lnTo>
                <a:lnTo>
                  <a:pt x="2879" y="650"/>
                </a:lnTo>
                <a:lnTo>
                  <a:pt x="2991" y="650"/>
                </a:lnTo>
                <a:lnTo>
                  <a:pt x="2991" y="650"/>
                </a:lnTo>
                <a:lnTo>
                  <a:pt x="2991" y="565"/>
                </a:lnTo>
                <a:lnTo>
                  <a:pt x="2935" y="509"/>
                </a:lnTo>
                <a:lnTo>
                  <a:pt x="2935" y="509"/>
                </a:lnTo>
                <a:lnTo>
                  <a:pt x="2766" y="509"/>
                </a:lnTo>
                <a:lnTo>
                  <a:pt x="2625" y="565"/>
                </a:lnTo>
                <a:lnTo>
                  <a:pt x="2625" y="565"/>
                </a:lnTo>
                <a:lnTo>
                  <a:pt x="2625" y="424"/>
                </a:lnTo>
                <a:lnTo>
                  <a:pt x="2625" y="283"/>
                </a:lnTo>
                <a:lnTo>
                  <a:pt x="2653" y="142"/>
                </a:lnTo>
                <a:lnTo>
                  <a:pt x="2653" y="86"/>
                </a:lnTo>
                <a:lnTo>
                  <a:pt x="2709" y="57"/>
                </a:lnTo>
                <a:lnTo>
                  <a:pt x="2709" y="57"/>
                </a:lnTo>
                <a:lnTo>
                  <a:pt x="2794" y="1"/>
                </a:lnTo>
                <a:lnTo>
                  <a:pt x="2850" y="29"/>
                </a:lnTo>
                <a:lnTo>
                  <a:pt x="2907" y="57"/>
                </a:lnTo>
                <a:lnTo>
                  <a:pt x="2935" y="114"/>
                </a:lnTo>
                <a:lnTo>
                  <a:pt x="2963" y="283"/>
                </a:lnTo>
                <a:lnTo>
                  <a:pt x="2991" y="396"/>
                </a:lnTo>
                <a:lnTo>
                  <a:pt x="2991" y="396"/>
                </a:lnTo>
                <a:lnTo>
                  <a:pt x="3076" y="565"/>
                </a:lnTo>
                <a:lnTo>
                  <a:pt x="3133" y="622"/>
                </a:lnTo>
                <a:lnTo>
                  <a:pt x="3189" y="622"/>
                </a:lnTo>
                <a:lnTo>
                  <a:pt x="3302" y="650"/>
                </a:lnTo>
                <a:lnTo>
                  <a:pt x="3528" y="678"/>
                </a:lnTo>
                <a:lnTo>
                  <a:pt x="3528" y="678"/>
                </a:lnTo>
                <a:lnTo>
                  <a:pt x="3697" y="706"/>
                </a:lnTo>
                <a:lnTo>
                  <a:pt x="3866" y="791"/>
                </a:lnTo>
                <a:lnTo>
                  <a:pt x="4007" y="932"/>
                </a:lnTo>
                <a:lnTo>
                  <a:pt x="4036" y="989"/>
                </a:lnTo>
                <a:lnTo>
                  <a:pt x="4092" y="1102"/>
                </a:lnTo>
                <a:lnTo>
                  <a:pt x="4092" y="1102"/>
                </a:lnTo>
                <a:lnTo>
                  <a:pt x="4120" y="1299"/>
                </a:lnTo>
                <a:lnTo>
                  <a:pt x="4120" y="1440"/>
                </a:lnTo>
                <a:lnTo>
                  <a:pt x="4148" y="1497"/>
                </a:lnTo>
                <a:lnTo>
                  <a:pt x="4205" y="1525"/>
                </a:lnTo>
                <a:lnTo>
                  <a:pt x="4290" y="1553"/>
                </a:lnTo>
                <a:lnTo>
                  <a:pt x="4431" y="1581"/>
                </a:lnTo>
                <a:lnTo>
                  <a:pt x="4431" y="1581"/>
                </a:lnTo>
                <a:lnTo>
                  <a:pt x="4656" y="1581"/>
                </a:lnTo>
                <a:lnTo>
                  <a:pt x="4910" y="1525"/>
                </a:lnTo>
                <a:lnTo>
                  <a:pt x="5164" y="1468"/>
                </a:lnTo>
                <a:lnTo>
                  <a:pt x="5418" y="1440"/>
                </a:lnTo>
                <a:lnTo>
                  <a:pt x="5418" y="1440"/>
                </a:lnTo>
                <a:lnTo>
                  <a:pt x="5559" y="1468"/>
                </a:lnTo>
                <a:lnTo>
                  <a:pt x="5701" y="1525"/>
                </a:lnTo>
                <a:lnTo>
                  <a:pt x="6011" y="1694"/>
                </a:lnTo>
                <a:lnTo>
                  <a:pt x="6293" y="1863"/>
                </a:lnTo>
                <a:lnTo>
                  <a:pt x="6406" y="1920"/>
                </a:lnTo>
                <a:lnTo>
                  <a:pt x="6519" y="1948"/>
                </a:lnTo>
                <a:lnTo>
                  <a:pt x="6519" y="1948"/>
                </a:lnTo>
                <a:lnTo>
                  <a:pt x="6604" y="1948"/>
                </a:lnTo>
                <a:lnTo>
                  <a:pt x="6660" y="1948"/>
                </a:lnTo>
                <a:lnTo>
                  <a:pt x="6801" y="1920"/>
                </a:lnTo>
                <a:lnTo>
                  <a:pt x="7055" y="1779"/>
                </a:lnTo>
                <a:lnTo>
                  <a:pt x="7055" y="1779"/>
                </a:lnTo>
                <a:lnTo>
                  <a:pt x="7168" y="1666"/>
                </a:lnTo>
                <a:lnTo>
                  <a:pt x="7281" y="1609"/>
                </a:lnTo>
                <a:lnTo>
                  <a:pt x="7281" y="1609"/>
                </a:lnTo>
                <a:lnTo>
                  <a:pt x="7394" y="1581"/>
                </a:lnTo>
                <a:lnTo>
                  <a:pt x="7507" y="1609"/>
                </a:lnTo>
                <a:lnTo>
                  <a:pt x="7591" y="1609"/>
                </a:lnTo>
                <a:lnTo>
                  <a:pt x="7704" y="1581"/>
                </a:lnTo>
                <a:lnTo>
                  <a:pt x="7704" y="1581"/>
                </a:lnTo>
                <a:lnTo>
                  <a:pt x="7648" y="1553"/>
                </a:lnTo>
                <a:lnTo>
                  <a:pt x="7591" y="1525"/>
                </a:lnTo>
                <a:lnTo>
                  <a:pt x="7450" y="1525"/>
                </a:lnTo>
                <a:lnTo>
                  <a:pt x="7337" y="1497"/>
                </a:lnTo>
                <a:lnTo>
                  <a:pt x="7281" y="1468"/>
                </a:lnTo>
                <a:lnTo>
                  <a:pt x="7253" y="1440"/>
                </a:lnTo>
                <a:lnTo>
                  <a:pt x="7253" y="1440"/>
                </a:lnTo>
                <a:lnTo>
                  <a:pt x="8212" y="1440"/>
                </a:lnTo>
                <a:lnTo>
                  <a:pt x="8692" y="1412"/>
                </a:lnTo>
                <a:lnTo>
                  <a:pt x="9172" y="1327"/>
                </a:lnTo>
                <a:lnTo>
                  <a:pt x="9172" y="1327"/>
                </a:lnTo>
                <a:lnTo>
                  <a:pt x="9087" y="1412"/>
                </a:lnTo>
                <a:lnTo>
                  <a:pt x="9002" y="1468"/>
                </a:lnTo>
                <a:lnTo>
                  <a:pt x="8861" y="1497"/>
                </a:lnTo>
                <a:lnTo>
                  <a:pt x="8748" y="1497"/>
                </a:lnTo>
                <a:lnTo>
                  <a:pt x="8466" y="1497"/>
                </a:lnTo>
                <a:lnTo>
                  <a:pt x="8353" y="1525"/>
                </a:lnTo>
                <a:lnTo>
                  <a:pt x="8268" y="1581"/>
                </a:lnTo>
                <a:lnTo>
                  <a:pt x="8268" y="1581"/>
                </a:lnTo>
                <a:lnTo>
                  <a:pt x="8297" y="1553"/>
                </a:lnTo>
                <a:lnTo>
                  <a:pt x="8353" y="1553"/>
                </a:lnTo>
                <a:lnTo>
                  <a:pt x="8381" y="1553"/>
                </a:lnTo>
                <a:lnTo>
                  <a:pt x="8410" y="1609"/>
                </a:lnTo>
                <a:lnTo>
                  <a:pt x="8410" y="1609"/>
                </a:lnTo>
                <a:lnTo>
                  <a:pt x="8325" y="1638"/>
                </a:lnTo>
                <a:lnTo>
                  <a:pt x="8268" y="1694"/>
                </a:lnTo>
                <a:lnTo>
                  <a:pt x="8268" y="1694"/>
                </a:lnTo>
                <a:lnTo>
                  <a:pt x="8325" y="1694"/>
                </a:lnTo>
                <a:lnTo>
                  <a:pt x="8381" y="1694"/>
                </a:lnTo>
                <a:lnTo>
                  <a:pt x="8438" y="1751"/>
                </a:lnTo>
                <a:lnTo>
                  <a:pt x="8494" y="1779"/>
                </a:lnTo>
                <a:lnTo>
                  <a:pt x="8494" y="1835"/>
                </a:lnTo>
                <a:lnTo>
                  <a:pt x="8466" y="1863"/>
                </a:lnTo>
                <a:lnTo>
                  <a:pt x="8381" y="1892"/>
                </a:lnTo>
                <a:lnTo>
                  <a:pt x="8240" y="1920"/>
                </a:lnTo>
                <a:lnTo>
                  <a:pt x="8240" y="1920"/>
                </a:lnTo>
                <a:lnTo>
                  <a:pt x="8268" y="1976"/>
                </a:lnTo>
                <a:lnTo>
                  <a:pt x="8297" y="2005"/>
                </a:lnTo>
                <a:lnTo>
                  <a:pt x="8353" y="2005"/>
                </a:lnTo>
                <a:lnTo>
                  <a:pt x="8438" y="1976"/>
                </a:lnTo>
                <a:lnTo>
                  <a:pt x="8466" y="1948"/>
                </a:lnTo>
                <a:lnTo>
                  <a:pt x="8522" y="1920"/>
                </a:lnTo>
                <a:lnTo>
                  <a:pt x="8551" y="1863"/>
                </a:lnTo>
                <a:lnTo>
                  <a:pt x="8551" y="1807"/>
                </a:lnTo>
                <a:lnTo>
                  <a:pt x="8551" y="1807"/>
                </a:lnTo>
                <a:lnTo>
                  <a:pt x="8607" y="1807"/>
                </a:lnTo>
                <a:lnTo>
                  <a:pt x="8635" y="1863"/>
                </a:lnTo>
                <a:lnTo>
                  <a:pt x="8720" y="2005"/>
                </a:lnTo>
                <a:lnTo>
                  <a:pt x="8748" y="2146"/>
                </a:lnTo>
                <a:lnTo>
                  <a:pt x="8776" y="2259"/>
                </a:lnTo>
                <a:lnTo>
                  <a:pt x="8776" y="2259"/>
                </a:lnTo>
                <a:lnTo>
                  <a:pt x="8833" y="2146"/>
                </a:lnTo>
                <a:lnTo>
                  <a:pt x="8833" y="2033"/>
                </a:lnTo>
                <a:lnTo>
                  <a:pt x="8833" y="2033"/>
                </a:lnTo>
                <a:lnTo>
                  <a:pt x="8861" y="2089"/>
                </a:lnTo>
                <a:lnTo>
                  <a:pt x="8889" y="2174"/>
                </a:lnTo>
                <a:lnTo>
                  <a:pt x="8889" y="2259"/>
                </a:lnTo>
                <a:lnTo>
                  <a:pt x="8833" y="2343"/>
                </a:lnTo>
                <a:lnTo>
                  <a:pt x="8833" y="2343"/>
                </a:lnTo>
                <a:lnTo>
                  <a:pt x="8889" y="2287"/>
                </a:lnTo>
                <a:lnTo>
                  <a:pt x="8889" y="2230"/>
                </a:lnTo>
                <a:lnTo>
                  <a:pt x="8889" y="2146"/>
                </a:lnTo>
                <a:lnTo>
                  <a:pt x="8889" y="2117"/>
                </a:lnTo>
                <a:lnTo>
                  <a:pt x="8889" y="2089"/>
                </a:lnTo>
                <a:lnTo>
                  <a:pt x="9002" y="2117"/>
                </a:lnTo>
                <a:lnTo>
                  <a:pt x="9002" y="2117"/>
                </a:lnTo>
                <a:lnTo>
                  <a:pt x="8918" y="2061"/>
                </a:lnTo>
                <a:lnTo>
                  <a:pt x="8861" y="2033"/>
                </a:lnTo>
                <a:lnTo>
                  <a:pt x="8861" y="2005"/>
                </a:lnTo>
                <a:lnTo>
                  <a:pt x="8861" y="2005"/>
                </a:lnTo>
                <a:lnTo>
                  <a:pt x="8861" y="2033"/>
                </a:lnTo>
                <a:lnTo>
                  <a:pt x="8918" y="2033"/>
                </a:lnTo>
                <a:lnTo>
                  <a:pt x="9059" y="2089"/>
                </a:lnTo>
                <a:lnTo>
                  <a:pt x="9115" y="2117"/>
                </a:lnTo>
                <a:lnTo>
                  <a:pt x="9143" y="2174"/>
                </a:lnTo>
                <a:lnTo>
                  <a:pt x="9172" y="2230"/>
                </a:lnTo>
                <a:lnTo>
                  <a:pt x="9143" y="2315"/>
                </a:lnTo>
                <a:lnTo>
                  <a:pt x="9143" y="2315"/>
                </a:lnTo>
                <a:lnTo>
                  <a:pt x="9200" y="2202"/>
                </a:lnTo>
                <a:lnTo>
                  <a:pt x="9256" y="2174"/>
                </a:lnTo>
                <a:lnTo>
                  <a:pt x="9341" y="2202"/>
                </a:lnTo>
                <a:lnTo>
                  <a:pt x="9341" y="2202"/>
                </a:lnTo>
                <a:lnTo>
                  <a:pt x="9341" y="2146"/>
                </a:lnTo>
                <a:lnTo>
                  <a:pt x="9341" y="2146"/>
                </a:lnTo>
                <a:lnTo>
                  <a:pt x="9482" y="2202"/>
                </a:lnTo>
                <a:lnTo>
                  <a:pt x="9708" y="2371"/>
                </a:lnTo>
                <a:lnTo>
                  <a:pt x="9708" y="2371"/>
                </a:lnTo>
                <a:lnTo>
                  <a:pt x="9877" y="2512"/>
                </a:lnTo>
                <a:lnTo>
                  <a:pt x="9905" y="2569"/>
                </a:lnTo>
                <a:lnTo>
                  <a:pt x="9877" y="2597"/>
                </a:lnTo>
                <a:lnTo>
                  <a:pt x="9792" y="2682"/>
                </a:lnTo>
                <a:lnTo>
                  <a:pt x="9736" y="2738"/>
                </a:lnTo>
                <a:lnTo>
                  <a:pt x="9708" y="2851"/>
                </a:lnTo>
                <a:lnTo>
                  <a:pt x="9708" y="2851"/>
                </a:lnTo>
                <a:lnTo>
                  <a:pt x="9736" y="2823"/>
                </a:lnTo>
                <a:lnTo>
                  <a:pt x="9764" y="2823"/>
                </a:lnTo>
                <a:lnTo>
                  <a:pt x="9736" y="2936"/>
                </a:lnTo>
                <a:lnTo>
                  <a:pt x="9679" y="3105"/>
                </a:lnTo>
                <a:lnTo>
                  <a:pt x="9623" y="3190"/>
                </a:lnTo>
                <a:lnTo>
                  <a:pt x="9623" y="3190"/>
                </a:lnTo>
                <a:lnTo>
                  <a:pt x="9510" y="3218"/>
                </a:lnTo>
                <a:lnTo>
                  <a:pt x="9397" y="3218"/>
                </a:lnTo>
                <a:lnTo>
                  <a:pt x="9313" y="3246"/>
                </a:lnTo>
                <a:lnTo>
                  <a:pt x="9228" y="3274"/>
                </a:lnTo>
                <a:lnTo>
                  <a:pt x="9228" y="3274"/>
                </a:lnTo>
                <a:lnTo>
                  <a:pt x="9397" y="3331"/>
                </a:lnTo>
                <a:lnTo>
                  <a:pt x="9482" y="3359"/>
                </a:lnTo>
                <a:lnTo>
                  <a:pt x="9538" y="3444"/>
                </a:lnTo>
                <a:lnTo>
                  <a:pt x="9538" y="3444"/>
                </a:lnTo>
                <a:lnTo>
                  <a:pt x="9567" y="3387"/>
                </a:lnTo>
                <a:lnTo>
                  <a:pt x="9623" y="3359"/>
                </a:lnTo>
                <a:lnTo>
                  <a:pt x="9651" y="3359"/>
                </a:lnTo>
                <a:lnTo>
                  <a:pt x="9679" y="3415"/>
                </a:lnTo>
                <a:lnTo>
                  <a:pt x="9679" y="3415"/>
                </a:lnTo>
                <a:lnTo>
                  <a:pt x="9764" y="3359"/>
                </a:lnTo>
                <a:lnTo>
                  <a:pt x="9905" y="3303"/>
                </a:lnTo>
                <a:lnTo>
                  <a:pt x="10046" y="3274"/>
                </a:lnTo>
                <a:lnTo>
                  <a:pt x="10216" y="3246"/>
                </a:lnTo>
                <a:lnTo>
                  <a:pt x="10357" y="3246"/>
                </a:lnTo>
                <a:lnTo>
                  <a:pt x="10498" y="3274"/>
                </a:lnTo>
                <a:lnTo>
                  <a:pt x="10582" y="3359"/>
                </a:lnTo>
                <a:lnTo>
                  <a:pt x="10639" y="3387"/>
                </a:lnTo>
                <a:lnTo>
                  <a:pt x="10639" y="3472"/>
                </a:lnTo>
                <a:lnTo>
                  <a:pt x="10639" y="3472"/>
                </a:lnTo>
                <a:lnTo>
                  <a:pt x="10667" y="3528"/>
                </a:lnTo>
                <a:lnTo>
                  <a:pt x="10639" y="3585"/>
                </a:lnTo>
                <a:lnTo>
                  <a:pt x="10526" y="3726"/>
                </a:lnTo>
                <a:lnTo>
                  <a:pt x="10385" y="3811"/>
                </a:lnTo>
                <a:lnTo>
                  <a:pt x="10244" y="3923"/>
                </a:lnTo>
                <a:lnTo>
                  <a:pt x="10103" y="4036"/>
                </a:lnTo>
                <a:lnTo>
                  <a:pt x="9990" y="4149"/>
                </a:lnTo>
                <a:lnTo>
                  <a:pt x="9962" y="4234"/>
                </a:lnTo>
                <a:lnTo>
                  <a:pt x="9962" y="4319"/>
                </a:lnTo>
                <a:lnTo>
                  <a:pt x="9990" y="4403"/>
                </a:lnTo>
                <a:lnTo>
                  <a:pt x="10046" y="4488"/>
                </a:lnTo>
                <a:lnTo>
                  <a:pt x="10046" y="4488"/>
                </a:lnTo>
                <a:lnTo>
                  <a:pt x="10075" y="4544"/>
                </a:lnTo>
                <a:lnTo>
                  <a:pt x="10131" y="4544"/>
                </a:lnTo>
                <a:lnTo>
                  <a:pt x="10216" y="4572"/>
                </a:lnTo>
                <a:lnTo>
                  <a:pt x="10244" y="4601"/>
                </a:lnTo>
                <a:lnTo>
                  <a:pt x="10244" y="4629"/>
                </a:lnTo>
                <a:lnTo>
                  <a:pt x="10159" y="4742"/>
                </a:lnTo>
                <a:lnTo>
                  <a:pt x="10159" y="4742"/>
                </a:lnTo>
                <a:lnTo>
                  <a:pt x="10103" y="4798"/>
                </a:lnTo>
                <a:lnTo>
                  <a:pt x="10046" y="4826"/>
                </a:lnTo>
                <a:lnTo>
                  <a:pt x="9933" y="4855"/>
                </a:lnTo>
                <a:lnTo>
                  <a:pt x="9821" y="4883"/>
                </a:lnTo>
                <a:lnTo>
                  <a:pt x="9708" y="4939"/>
                </a:lnTo>
                <a:lnTo>
                  <a:pt x="9708" y="4939"/>
                </a:lnTo>
                <a:lnTo>
                  <a:pt x="9623" y="5052"/>
                </a:lnTo>
                <a:lnTo>
                  <a:pt x="9567" y="5165"/>
                </a:lnTo>
                <a:lnTo>
                  <a:pt x="9538" y="5447"/>
                </a:lnTo>
                <a:lnTo>
                  <a:pt x="9538" y="5447"/>
                </a:lnTo>
                <a:lnTo>
                  <a:pt x="9510" y="5476"/>
                </a:lnTo>
                <a:lnTo>
                  <a:pt x="9454" y="5532"/>
                </a:lnTo>
                <a:lnTo>
                  <a:pt x="9425" y="5560"/>
                </a:lnTo>
                <a:lnTo>
                  <a:pt x="9397" y="5588"/>
                </a:lnTo>
                <a:lnTo>
                  <a:pt x="9397" y="5588"/>
                </a:lnTo>
                <a:lnTo>
                  <a:pt x="9397" y="5701"/>
                </a:lnTo>
                <a:lnTo>
                  <a:pt x="9454" y="5786"/>
                </a:lnTo>
                <a:lnTo>
                  <a:pt x="9595" y="5955"/>
                </a:lnTo>
                <a:lnTo>
                  <a:pt x="9595" y="5955"/>
                </a:lnTo>
                <a:lnTo>
                  <a:pt x="9821" y="6237"/>
                </a:lnTo>
                <a:lnTo>
                  <a:pt x="9933" y="6407"/>
                </a:lnTo>
                <a:lnTo>
                  <a:pt x="9933" y="6491"/>
                </a:lnTo>
                <a:lnTo>
                  <a:pt x="9933" y="6576"/>
                </a:lnTo>
                <a:lnTo>
                  <a:pt x="9933" y="6576"/>
                </a:lnTo>
                <a:lnTo>
                  <a:pt x="9905" y="6661"/>
                </a:lnTo>
                <a:lnTo>
                  <a:pt x="9849" y="6745"/>
                </a:lnTo>
                <a:lnTo>
                  <a:pt x="9792" y="6802"/>
                </a:lnTo>
                <a:lnTo>
                  <a:pt x="9708" y="6830"/>
                </a:lnTo>
                <a:lnTo>
                  <a:pt x="9538" y="6886"/>
                </a:lnTo>
                <a:lnTo>
                  <a:pt x="9397" y="6943"/>
                </a:lnTo>
                <a:lnTo>
                  <a:pt x="9397" y="6943"/>
                </a:lnTo>
                <a:lnTo>
                  <a:pt x="9200" y="7084"/>
                </a:lnTo>
                <a:lnTo>
                  <a:pt x="9115" y="7140"/>
                </a:lnTo>
                <a:lnTo>
                  <a:pt x="8974" y="7197"/>
                </a:lnTo>
                <a:lnTo>
                  <a:pt x="8974" y="7197"/>
                </a:lnTo>
                <a:lnTo>
                  <a:pt x="8805" y="7225"/>
                </a:lnTo>
                <a:lnTo>
                  <a:pt x="8635" y="7253"/>
                </a:lnTo>
                <a:lnTo>
                  <a:pt x="8466" y="7282"/>
                </a:lnTo>
                <a:lnTo>
                  <a:pt x="8381" y="7310"/>
                </a:lnTo>
                <a:lnTo>
                  <a:pt x="8297" y="7338"/>
                </a:lnTo>
                <a:lnTo>
                  <a:pt x="8297" y="7338"/>
                </a:lnTo>
                <a:lnTo>
                  <a:pt x="8268" y="7423"/>
                </a:lnTo>
                <a:lnTo>
                  <a:pt x="8240" y="7479"/>
                </a:lnTo>
                <a:lnTo>
                  <a:pt x="8212" y="7620"/>
                </a:lnTo>
                <a:lnTo>
                  <a:pt x="8184" y="7677"/>
                </a:lnTo>
                <a:lnTo>
                  <a:pt x="8156" y="7733"/>
                </a:lnTo>
                <a:lnTo>
                  <a:pt x="8099" y="7761"/>
                </a:lnTo>
                <a:lnTo>
                  <a:pt x="8015" y="7733"/>
                </a:lnTo>
                <a:lnTo>
                  <a:pt x="8015" y="7733"/>
                </a:lnTo>
                <a:lnTo>
                  <a:pt x="7958" y="7677"/>
                </a:lnTo>
                <a:lnTo>
                  <a:pt x="7902" y="7592"/>
                </a:lnTo>
                <a:lnTo>
                  <a:pt x="7845" y="7507"/>
                </a:lnTo>
                <a:lnTo>
                  <a:pt x="7761" y="7451"/>
                </a:lnTo>
                <a:lnTo>
                  <a:pt x="7761" y="7451"/>
                </a:lnTo>
                <a:lnTo>
                  <a:pt x="7648" y="7451"/>
                </a:lnTo>
                <a:lnTo>
                  <a:pt x="7507" y="7479"/>
                </a:lnTo>
                <a:lnTo>
                  <a:pt x="7507" y="7479"/>
                </a:lnTo>
                <a:lnTo>
                  <a:pt x="7281" y="7423"/>
                </a:lnTo>
                <a:lnTo>
                  <a:pt x="7055" y="7338"/>
                </a:lnTo>
                <a:lnTo>
                  <a:pt x="6858" y="7253"/>
                </a:lnTo>
                <a:lnTo>
                  <a:pt x="6660" y="7140"/>
                </a:lnTo>
                <a:lnTo>
                  <a:pt x="6660" y="7140"/>
                </a:lnTo>
                <a:lnTo>
                  <a:pt x="6632" y="7197"/>
                </a:lnTo>
                <a:lnTo>
                  <a:pt x="6660" y="7282"/>
                </a:lnTo>
                <a:lnTo>
                  <a:pt x="6801" y="7507"/>
                </a:lnTo>
                <a:lnTo>
                  <a:pt x="6942" y="7761"/>
                </a:lnTo>
                <a:lnTo>
                  <a:pt x="7055" y="7959"/>
                </a:lnTo>
                <a:lnTo>
                  <a:pt x="7055" y="7959"/>
                </a:lnTo>
                <a:lnTo>
                  <a:pt x="7083" y="8156"/>
                </a:lnTo>
                <a:lnTo>
                  <a:pt x="7140" y="8410"/>
                </a:lnTo>
                <a:lnTo>
                  <a:pt x="7196" y="8636"/>
                </a:lnTo>
                <a:lnTo>
                  <a:pt x="7224" y="8721"/>
                </a:lnTo>
                <a:lnTo>
                  <a:pt x="7281" y="8777"/>
                </a:lnTo>
                <a:lnTo>
                  <a:pt x="7281" y="8777"/>
                </a:lnTo>
                <a:lnTo>
                  <a:pt x="7365" y="8805"/>
                </a:lnTo>
                <a:lnTo>
                  <a:pt x="7450" y="8834"/>
                </a:lnTo>
                <a:lnTo>
                  <a:pt x="7619" y="8834"/>
                </a:lnTo>
                <a:lnTo>
                  <a:pt x="7676" y="8834"/>
                </a:lnTo>
                <a:lnTo>
                  <a:pt x="7676" y="8890"/>
                </a:lnTo>
                <a:lnTo>
                  <a:pt x="7648" y="8975"/>
                </a:lnTo>
                <a:lnTo>
                  <a:pt x="7535" y="9088"/>
                </a:lnTo>
                <a:lnTo>
                  <a:pt x="7535" y="9088"/>
                </a:lnTo>
                <a:lnTo>
                  <a:pt x="7450" y="9144"/>
                </a:lnTo>
                <a:lnTo>
                  <a:pt x="7365" y="9200"/>
                </a:lnTo>
                <a:lnTo>
                  <a:pt x="7253" y="9229"/>
                </a:lnTo>
                <a:lnTo>
                  <a:pt x="7168" y="9313"/>
                </a:lnTo>
                <a:lnTo>
                  <a:pt x="7168" y="9313"/>
                </a:lnTo>
                <a:lnTo>
                  <a:pt x="7055" y="9511"/>
                </a:lnTo>
                <a:lnTo>
                  <a:pt x="6914" y="9737"/>
                </a:lnTo>
                <a:lnTo>
                  <a:pt x="6914" y="9737"/>
                </a:lnTo>
                <a:lnTo>
                  <a:pt x="6914" y="9708"/>
                </a:lnTo>
                <a:lnTo>
                  <a:pt x="6886" y="9708"/>
                </a:lnTo>
                <a:lnTo>
                  <a:pt x="6773" y="9737"/>
                </a:lnTo>
                <a:lnTo>
                  <a:pt x="6604" y="9850"/>
                </a:lnTo>
                <a:lnTo>
                  <a:pt x="6434" y="9991"/>
                </a:lnTo>
                <a:lnTo>
                  <a:pt x="6124" y="10273"/>
                </a:lnTo>
                <a:lnTo>
                  <a:pt x="5954" y="10414"/>
                </a:lnTo>
                <a:lnTo>
                  <a:pt x="5954" y="10414"/>
                </a:lnTo>
                <a:lnTo>
                  <a:pt x="5954" y="10357"/>
                </a:lnTo>
                <a:lnTo>
                  <a:pt x="5926" y="10329"/>
                </a:lnTo>
                <a:lnTo>
                  <a:pt x="5954" y="10245"/>
                </a:lnTo>
                <a:lnTo>
                  <a:pt x="5954" y="10160"/>
                </a:lnTo>
                <a:lnTo>
                  <a:pt x="5926" y="10132"/>
                </a:lnTo>
                <a:lnTo>
                  <a:pt x="5898" y="10103"/>
                </a:lnTo>
                <a:lnTo>
                  <a:pt x="5898" y="10103"/>
                </a:lnTo>
                <a:lnTo>
                  <a:pt x="5813" y="10103"/>
                </a:lnTo>
                <a:lnTo>
                  <a:pt x="5701" y="10160"/>
                </a:lnTo>
                <a:lnTo>
                  <a:pt x="5503" y="10273"/>
                </a:lnTo>
                <a:lnTo>
                  <a:pt x="5503" y="10273"/>
                </a:lnTo>
                <a:lnTo>
                  <a:pt x="5362" y="10273"/>
                </a:lnTo>
                <a:lnTo>
                  <a:pt x="5249" y="10216"/>
                </a:lnTo>
                <a:lnTo>
                  <a:pt x="5164" y="10160"/>
                </a:lnTo>
                <a:lnTo>
                  <a:pt x="5080" y="10075"/>
                </a:lnTo>
                <a:lnTo>
                  <a:pt x="4939" y="9878"/>
                </a:lnTo>
                <a:lnTo>
                  <a:pt x="4854" y="9652"/>
                </a:lnTo>
                <a:lnTo>
                  <a:pt x="4854" y="9652"/>
                </a:lnTo>
                <a:lnTo>
                  <a:pt x="4769" y="9370"/>
                </a:lnTo>
                <a:lnTo>
                  <a:pt x="4628" y="8890"/>
                </a:lnTo>
                <a:lnTo>
                  <a:pt x="4515" y="8693"/>
                </a:lnTo>
                <a:lnTo>
                  <a:pt x="4402" y="8523"/>
                </a:lnTo>
                <a:lnTo>
                  <a:pt x="4346" y="8467"/>
                </a:lnTo>
                <a:lnTo>
                  <a:pt x="4290" y="8439"/>
                </a:lnTo>
                <a:lnTo>
                  <a:pt x="4205" y="8439"/>
                </a:lnTo>
                <a:lnTo>
                  <a:pt x="4148" y="8495"/>
                </a:lnTo>
                <a:lnTo>
                  <a:pt x="4148" y="8495"/>
                </a:lnTo>
                <a:lnTo>
                  <a:pt x="4148" y="8410"/>
                </a:lnTo>
                <a:lnTo>
                  <a:pt x="4177" y="8326"/>
                </a:lnTo>
                <a:lnTo>
                  <a:pt x="4318" y="8241"/>
                </a:lnTo>
                <a:lnTo>
                  <a:pt x="4431" y="8128"/>
                </a:lnTo>
                <a:lnTo>
                  <a:pt x="4487" y="8072"/>
                </a:lnTo>
                <a:lnTo>
                  <a:pt x="4515" y="8015"/>
                </a:lnTo>
                <a:lnTo>
                  <a:pt x="4515" y="8015"/>
                </a:lnTo>
                <a:lnTo>
                  <a:pt x="4544" y="7931"/>
                </a:lnTo>
                <a:lnTo>
                  <a:pt x="4544" y="7846"/>
                </a:lnTo>
                <a:lnTo>
                  <a:pt x="4459" y="7705"/>
                </a:lnTo>
                <a:lnTo>
                  <a:pt x="4374" y="7592"/>
                </a:lnTo>
                <a:lnTo>
                  <a:pt x="4290" y="7423"/>
                </a:lnTo>
                <a:lnTo>
                  <a:pt x="4290" y="7423"/>
                </a:lnTo>
                <a:lnTo>
                  <a:pt x="4233" y="7253"/>
                </a:lnTo>
                <a:lnTo>
                  <a:pt x="4205" y="7084"/>
                </a:lnTo>
                <a:lnTo>
                  <a:pt x="4177" y="6886"/>
                </a:lnTo>
                <a:lnTo>
                  <a:pt x="4177" y="6689"/>
                </a:lnTo>
                <a:lnTo>
                  <a:pt x="4261" y="6322"/>
                </a:lnTo>
                <a:lnTo>
                  <a:pt x="4374" y="5983"/>
                </a:lnTo>
                <a:lnTo>
                  <a:pt x="4374" y="5983"/>
                </a:lnTo>
                <a:lnTo>
                  <a:pt x="4487" y="5673"/>
                </a:lnTo>
                <a:lnTo>
                  <a:pt x="4487" y="5560"/>
                </a:lnTo>
                <a:lnTo>
                  <a:pt x="4487" y="5476"/>
                </a:lnTo>
                <a:lnTo>
                  <a:pt x="4431" y="5419"/>
                </a:lnTo>
                <a:lnTo>
                  <a:pt x="4346" y="5391"/>
                </a:lnTo>
                <a:lnTo>
                  <a:pt x="4205" y="5391"/>
                </a:lnTo>
                <a:lnTo>
                  <a:pt x="4007" y="5419"/>
                </a:lnTo>
                <a:lnTo>
                  <a:pt x="4007" y="5419"/>
                </a:lnTo>
                <a:lnTo>
                  <a:pt x="3782" y="5447"/>
                </a:lnTo>
                <a:lnTo>
                  <a:pt x="3499" y="5476"/>
                </a:lnTo>
                <a:lnTo>
                  <a:pt x="3217" y="5476"/>
                </a:lnTo>
                <a:lnTo>
                  <a:pt x="3104" y="5476"/>
                </a:lnTo>
                <a:lnTo>
                  <a:pt x="2991" y="5447"/>
                </a:lnTo>
                <a:lnTo>
                  <a:pt x="2991" y="5447"/>
                </a:lnTo>
                <a:lnTo>
                  <a:pt x="2907" y="5363"/>
                </a:lnTo>
                <a:lnTo>
                  <a:pt x="2822" y="5250"/>
                </a:lnTo>
                <a:lnTo>
                  <a:pt x="2681" y="5024"/>
                </a:lnTo>
                <a:lnTo>
                  <a:pt x="2681" y="5024"/>
                </a:lnTo>
                <a:lnTo>
                  <a:pt x="2568" y="4883"/>
                </a:lnTo>
                <a:lnTo>
                  <a:pt x="2483" y="4798"/>
                </a:lnTo>
                <a:lnTo>
                  <a:pt x="2371" y="4742"/>
                </a:lnTo>
                <a:lnTo>
                  <a:pt x="2201" y="4685"/>
                </a:lnTo>
                <a:lnTo>
                  <a:pt x="2201" y="4685"/>
                </a:lnTo>
                <a:lnTo>
                  <a:pt x="2032" y="4685"/>
                </a:lnTo>
                <a:lnTo>
                  <a:pt x="1891" y="4685"/>
                </a:lnTo>
                <a:lnTo>
                  <a:pt x="1580" y="4685"/>
                </a:lnTo>
                <a:lnTo>
                  <a:pt x="1580" y="4685"/>
                </a:lnTo>
                <a:lnTo>
                  <a:pt x="1298" y="4714"/>
                </a:lnTo>
                <a:lnTo>
                  <a:pt x="1129" y="4714"/>
                </a:lnTo>
                <a:lnTo>
                  <a:pt x="1044" y="4685"/>
                </a:lnTo>
                <a:lnTo>
                  <a:pt x="1044" y="4685"/>
                </a:lnTo>
                <a:lnTo>
                  <a:pt x="931" y="4601"/>
                </a:lnTo>
                <a:lnTo>
                  <a:pt x="819" y="4460"/>
                </a:lnTo>
                <a:lnTo>
                  <a:pt x="706" y="4319"/>
                </a:lnTo>
                <a:lnTo>
                  <a:pt x="621" y="4206"/>
                </a:lnTo>
                <a:lnTo>
                  <a:pt x="621" y="4206"/>
                </a:lnTo>
                <a:lnTo>
                  <a:pt x="621" y="4121"/>
                </a:lnTo>
                <a:lnTo>
                  <a:pt x="621" y="4065"/>
                </a:lnTo>
                <a:lnTo>
                  <a:pt x="649" y="3895"/>
                </a:lnTo>
                <a:lnTo>
                  <a:pt x="734" y="3754"/>
                </a:lnTo>
                <a:lnTo>
                  <a:pt x="734" y="3698"/>
                </a:lnTo>
                <a:lnTo>
                  <a:pt x="762" y="3613"/>
                </a:lnTo>
                <a:lnTo>
                  <a:pt x="762" y="3613"/>
                </a:lnTo>
                <a:lnTo>
                  <a:pt x="706" y="3500"/>
                </a:lnTo>
                <a:lnTo>
                  <a:pt x="649" y="3359"/>
                </a:lnTo>
                <a:lnTo>
                  <a:pt x="565" y="3246"/>
                </a:lnTo>
                <a:lnTo>
                  <a:pt x="508" y="3105"/>
                </a:lnTo>
                <a:lnTo>
                  <a:pt x="508" y="3105"/>
                </a:lnTo>
                <a:lnTo>
                  <a:pt x="311" y="2625"/>
                </a:lnTo>
                <a:lnTo>
                  <a:pt x="311" y="2625"/>
                </a:lnTo>
                <a:lnTo>
                  <a:pt x="170" y="2710"/>
                </a:lnTo>
                <a:lnTo>
                  <a:pt x="0" y="2738"/>
                </a:lnTo>
                <a:close/>
              </a:path>
            </a:pathLst>
          </a:custGeom>
          <a:solidFill>
            <a:srgbClr val="434343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1046;p8">
            <a:extLst>
              <a:ext uri="{FF2B5EF4-FFF2-40B4-BE49-F238E27FC236}">
                <a16:creationId xmlns:a16="http://schemas.microsoft.com/office/drawing/2014/main" id="{9310BE63-7F7D-4788-97A8-5BF149D5368E}"/>
              </a:ext>
            </a:extLst>
          </p:cNvPr>
          <p:cNvSpPr/>
          <p:nvPr/>
        </p:nvSpPr>
        <p:spPr>
          <a:xfrm>
            <a:off x="1414641" y="1346301"/>
            <a:ext cx="524642" cy="736013"/>
          </a:xfrm>
          <a:custGeom>
            <a:avLst/>
            <a:gdLst/>
            <a:ahLst/>
            <a:cxnLst/>
            <a:rect l="l" t="t" r="r" b="b"/>
            <a:pathLst>
              <a:path w="9680" h="14957" extrusionOk="0">
                <a:moveTo>
                  <a:pt x="85" y="9736"/>
                </a:moveTo>
                <a:lnTo>
                  <a:pt x="85" y="9736"/>
                </a:lnTo>
                <a:lnTo>
                  <a:pt x="0" y="9708"/>
                </a:lnTo>
                <a:lnTo>
                  <a:pt x="0" y="9708"/>
                </a:lnTo>
                <a:lnTo>
                  <a:pt x="0" y="9652"/>
                </a:lnTo>
                <a:lnTo>
                  <a:pt x="57" y="9595"/>
                </a:lnTo>
                <a:lnTo>
                  <a:pt x="141" y="9539"/>
                </a:lnTo>
                <a:lnTo>
                  <a:pt x="254" y="9511"/>
                </a:lnTo>
                <a:lnTo>
                  <a:pt x="367" y="9567"/>
                </a:lnTo>
                <a:lnTo>
                  <a:pt x="367" y="9567"/>
                </a:lnTo>
                <a:lnTo>
                  <a:pt x="367" y="9511"/>
                </a:lnTo>
                <a:lnTo>
                  <a:pt x="367" y="9454"/>
                </a:lnTo>
                <a:lnTo>
                  <a:pt x="339" y="9341"/>
                </a:lnTo>
                <a:lnTo>
                  <a:pt x="311" y="9228"/>
                </a:lnTo>
                <a:lnTo>
                  <a:pt x="311" y="9172"/>
                </a:lnTo>
                <a:lnTo>
                  <a:pt x="311" y="9115"/>
                </a:lnTo>
                <a:lnTo>
                  <a:pt x="311" y="9115"/>
                </a:lnTo>
                <a:lnTo>
                  <a:pt x="395" y="9003"/>
                </a:lnTo>
                <a:lnTo>
                  <a:pt x="480" y="8974"/>
                </a:lnTo>
                <a:lnTo>
                  <a:pt x="678" y="8918"/>
                </a:lnTo>
                <a:lnTo>
                  <a:pt x="678" y="8918"/>
                </a:lnTo>
                <a:lnTo>
                  <a:pt x="903" y="8833"/>
                </a:lnTo>
                <a:lnTo>
                  <a:pt x="988" y="8805"/>
                </a:lnTo>
                <a:lnTo>
                  <a:pt x="1044" y="8720"/>
                </a:lnTo>
                <a:lnTo>
                  <a:pt x="1044" y="8720"/>
                </a:lnTo>
                <a:lnTo>
                  <a:pt x="1073" y="8664"/>
                </a:lnTo>
                <a:lnTo>
                  <a:pt x="1073" y="8579"/>
                </a:lnTo>
                <a:lnTo>
                  <a:pt x="1073" y="8495"/>
                </a:lnTo>
                <a:lnTo>
                  <a:pt x="1073" y="8438"/>
                </a:lnTo>
                <a:lnTo>
                  <a:pt x="1073" y="8438"/>
                </a:lnTo>
                <a:lnTo>
                  <a:pt x="1186" y="8325"/>
                </a:lnTo>
                <a:lnTo>
                  <a:pt x="1298" y="8184"/>
                </a:lnTo>
                <a:lnTo>
                  <a:pt x="1298" y="8184"/>
                </a:lnTo>
                <a:lnTo>
                  <a:pt x="1496" y="7930"/>
                </a:lnTo>
                <a:lnTo>
                  <a:pt x="1609" y="7676"/>
                </a:lnTo>
                <a:lnTo>
                  <a:pt x="1609" y="7676"/>
                </a:lnTo>
                <a:lnTo>
                  <a:pt x="1496" y="7705"/>
                </a:lnTo>
                <a:lnTo>
                  <a:pt x="1440" y="7676"/>
                </a:lnTo>
                <a:lnTo>
                  <a:pt x="1411" y="7620"/>
                </a:lnTo>
                <a:lnTo>
                  <a:pt x="1411" y="7620"/>
                </a:lnTo>
                <a:lnTo>
                  <a:pt x="1496" y="7592"/>
                </a:lnTo>
                <a:lnTo>
                  <a:pt x="1524" y="7507"/>
                </a:lnTo>
                <a:lnTo>
                  <a:pt x="1524" y="7507"/>
                </a:lnTo>
                <a:lnTo>
                  <a:pt x="1383" y="7563"/>
                </a:lnTo>
                <a:lnTo>
                  <a:pt x="1383" y="7563"/>
                </a:lnTo>
                <a:lnTo>
                  <a:pt x="1327" y="7563"/>
                </a:lnTo>
                <a:lnTo>
                  <a:pt x="1327" y="7535"/>
                </a:lnTo>
                <a:lnTo>
                  <a:pt x="1383" y="7451"/>
                </a:lnTo>
                <a:lnTo>
                  <a:pt x="1496" y="7338"/>
                </a:lnTo>
                <a:lnTo>
                  <a:pt x="1496" y="7338"/>
                </a:lnTo>
                <a:lnTo>
                  <a:pt x="1468" y="7281"/>
                </a:lnTo>
                <a:lnTo>
                  <a:pt x="1440" y="7197"/>
                </a:lnTo>
                <a:lnTo>
                  <a:pt x="1411" y="6858"/>
                </a:lnTo>
                <a:lnTo>
                  <a:pt x="1383" y="6322"/>
                </a:lnTo>
                <a:lnTo>
                  <a:pt x="1383" y="6322"/>
                </a:lnTo>
                <a:lnTo>
                  <a:pt x="1383" y="6181"/>
                </a:lnTo>
                <a:lnTo>
                  <a:pt x="1411" y="6124"/>
                </a:lnTo>
                <a:lnTo>
                  <a:pt x="1411" y="6124"/>
                </a:lnTo>
                <a:lnTo>
                  <a:pt x="1440" y="6040"/>
                </a:lnTo>
                <a:lnTo>
                  <a:pt x="1440" y="6040"/>
                </a:lnTo>
                <a:lnTo>
                  <a:pt x="1496" y="5983"/>
                </a:lnTo>
                <a:lnTo>
                  <a:pt x="1524" y="5898"/>
                </a:lnTo>
                <a:lnTo>
                  <a:pt x="1524" y="5898"/>
                </a:lnTo>
                <a:lnTo>
                  <a:pt x="1440" y="5729"/>
                </a:lnTo>
                <a:lnTo>
                  <a:pt x="1440" y="5729"/>
                </a:lnTo>
                <a:lnTo>
                  <a:pt x="1383" y="5673"/>
                </a:lnTo>
                <a:lnTo>
                  <a:pt x="1355" y="5588"/>
                </a:lnTo>
                <a:lnTo>
                  <a:pt x="1355" y="5588"/>
                </a:lnTo>
                <a:lnTo>
                  <a:pt x="1468" y="5447"/>
                </a:lnTo>
                <a:lnTo>
                  <a:pt x="1468" y="5447"/>
                </a:lnTo>
                <a:lnTo>
                  <a:pt x="1440" y="5278"/>
                </a:lnTo>
                <a:lnTo>
                  <a:pt x="1383" y="5137"/>
                </a:lnTo>
                <a:lnTo>
                  <a:pt x="1383" y="5137"/>
                </a:lnTo>
                <a:lnTo>
                  <a:pt x="1270" y="4911"/>
                </a:lnTo>
                <a:lnTo>
                  <a:pt x="1157" y="4685"/>
                </a:lnTo>
                <a:lnTo>
                  <a:pt x="1129" y="4572"/>
                </a:lnTo>
                <a:lnTo>
                  <a:pt x="1129" y="4459"/>
                </a:lnTo>
                <a:lnTo>
                  <a:pt x="1157" y="4346"/>
                </a:lnTo>
                <a:lnTo>
                  <a:pt x="1242" y="4234"/>
                </a:lnTo>
                <a:lnTo>
                  <a:pt x="1242" y="4234"/>
                </a:lnTo>
                <a:lnTo>
                  <a:pt x="1327" y="4346"/>
                </a:lnTo>
                <a:lnTo>
                  <a:pt x="1355" y="4346"/>
                </a:lnTo>
                <a:lnTo>
                  <a:pt x="1440" y="4290"/>
                </a:lnTo>
                <a:lnTo>
                  <a:pt x="1440" y="4290"/>
                </a:lnTo>
                <a:lnTo>
                  <a:pt x="1524" y="4205"/>
                </a:lnTo>
                <a:lnTo>
                  <a:pt x="1581" y="4121"/>
                </a:lnTo>
                <a:lnTo>
                  <a:pt x="1637" y="4008"/>
                </a:lnTo>
                <a:lnTo>
                  <a:pt x="1637" y="3923"/>
                </a:lnTo>
                <a:lnTo>
                  <a:pt x="1637" y="3923"/>
                </a:lnTo>
                <a:lnTo>
                  <a:pt x="1637" y="3838"/>
                </a:lnTo>
                <a:lnTo>
                  <a:pt x="1609" y="3782"/>
                </a:lnTo>
                <a:lnTo>
                  <a:pt x="1552" y="3641"/>
                </a:lnTo>
                <a:lnTo>
                  <a:pt x="1524" y="3500"/>
                </a:lnTo>
                <a:lnTo>
                  <a:pt x="1524" y="3443"/>
                </a:lnTo>
                <a:lnTo>
                  <a:pt x="1552" y="3359"/>
                </a:lnTo>
                <a:lnTo>
                  <a:pt x="1552" y="3359"/>
                </a:lnTo>
                <a:lnTo>
                  <a:pt x="1778" y="3726"/>
                </a:lnTo>
                <a:lnTo>
                  <a:pt x="1919" y="4036"/>
                </a:lnTo>
                <a:lnTo>
                  <a:pt x="1919" y="4036"/>
                </a:lnTo>
                <a:lnTo>
                  <a:pt x="1976" y="4036"/>
                </a:lnTo>
                <a:lnTo>
                  <a:pt x="1976" y="3980"/>
                </a:lnTo>
                <a:lnTo>
                  <a:pt x="1976" y="3838"/>
                </a:lnTo>
                <a:lnTo>
                  <a:pt x="1947" y="3528"/>
                </a:lnTo>
                <a:lnTo>
                  <a:pt x="1947" y="3528"/>
                </a:lnTo>
                <a:lnTo>
                  <a:pt x="1976" y="3443"/>
                </a:lnTo>
                <a:lnTo>
                  <a:pt x="2032" y="3387"/>
                </a:lnTo>
                <a:lnTo>
                  <a:pt x="2145" y="3302"/>
                </a:lnTo>
                <a:lnTo>
                  <a:pt x="2258" y="3218"/>
                </a:lnTo>
                <a:lnTo>
                  <a:pt x="2399" y="3105"/>
                </a:lnTo>
                <a:lnTo>
                  <a:pt x="2399" y="3105"/>
                </a:lnTo>
                <a:lnTo>
                  <a:pt x="2455" y="3048"/>
                </a:lnTo>
                <a:lnTo>
                  <a:pt x="2484" y="2964"/>
                </a:lnTo>
                <a:lnTo>
                  <a:pt x="2540" y="2879"/>
                </a:lnTo>
                <a:lnTo>
                  <a:pt x="2597" y="2823"/>
                </a:lnTo>
                <a:lnTo>
                  <a:pt x="2597" y="2823"/>
                </a:lnTo>
                <a:lnTo>
                  <a:pt x="2681" y="2766"/>
                </a:lnTo>
                <a:lnTo>
                  <a:pt x="2794" y="2738"/>
                </a:lnTo>
                <a:lnTo>
                  <a:pt x="2907" y="2710"/>
                </a:lnTo>
                <a:lnTo>
                  <a:pt x="2992" y="2625"/>
                </a:lnTo>
                <a:lnTo>
                  <a:pt x="2992" y="2625"/>
                </a:lnTo>
                <a:lnTo>
                  <a:pt x="2992" y="2569"/>
                </a:lnTo>
                <a:lnTo>
                  <a:pt x="2992" y="2512"/>
                </a:lnTo>
                <a:lnTo>
                  <a:pt x="2963" y="2456"/>
                </a:lnTo>
                <a:lnTo>
                  <a:pt x="2963" y="2399"/>
                </a:lnTo>
                <a:lnTo>
                  <a:pt x="2963" y="2399"/>
                </a:lnTo>
                <a:lnTo>
                  <a:pt x="2992" y="2145"/>
                </a:lnTo>
                <a:lnTo>
                  <a:pt x="3020" y="1976"/>
                </a:lnTo>
                <a:lnTo>
                  <a:pt x="3020" y="1976"/>
                </a:lnTo>
                <a:lnTo>
                  <a:pt x="3076" y="1835"/>
                </a:lnTo>
                <a:lnTo>
                  <a:pt x="3161" y="1722"/>
                </a:lnTo>
                <a:lnTo>
                  <a:pt x="3358" y="1496"/>
                </a:lnTo>
                <a:lnTo>
                  <a:pt x="3358" y="1496"/>
                </a:lnTo>
                <a:lnTo>
                  <a:pt x="3471" y="1327"/>
                </a:lnTo>
                <a:lnTo>
                  <a:pt x="3556" y="1242"/>
                </a:lnTo>
                <a:lnTo>
                  <a:pt x="3641" y="1186"/>
                </a:lnTo>
                <a:lnTo>
                  <a:pt x="3641" y="1186"/>
                </a:lnTo>
                <a:lnTo>
                  <a:pt x="3754" y="1186"/>
                </a:lnTo>
                <a:lnTo>
                  <a:pt x="3838" y="1214"/>
                </a:lnTo>
                <a:lnTo>
                  <a:pt x="3951" y="1271"/>
                </a:lnTo>
                <a:lnTo>
                  <a:pt x="4064" y="1299"/>
                </a:lnTo>
                <a:lnTo>
                  <a:pt x="4064" y="1299"/>
                </a:lnTo>
                <a:lnTo>
                  <a:pt x="4007" y="1299"/>
                </a:lnTo>
                <a:lnTo>
                  <a:pt x="3951" y="1327"/>
                </a:lnTo>
                <a:lnTo>
                  <a:pt x="3923" y="1383"/>
                </a:lnTo>
                <a:lnTo>
                  <a:pt x="3866" y="1383"/>
                </a:lnTo>
                <a:lnTo>
                  <a:pt x="3866" y="1383"/>
                </a:lnTo>
                <a:lnTo>
                  <a:pt x="3895" y="1468"/>
                </a:lnTo>
                <a:lnTo>
                  <a:pt x="3951" y="1468"/>
                </a:lnTo>
                <a:lnTo>
                  <a:pt x="4007" y="1440"/>
                </a:lnTo>
                <a:lnTo>
                  <a:pt x="4064" y="1355"/>
                </a:lnTo>
                <a:lnTo>
                  <a:pt x="4177" y="1158"/>
                </a:lnTo>
                <a:lnTo>
                  <a:pt x="4233" y="1045"/>
                </a:lnTo>
                <a:lnTo>
                  <a:pt x="4233" y="1045"/>
                </a:lnTo>
                <a:lnTo>
                  <a:pt x="4318" y="988"/>
                </a:lnTo>
                <a:lnTo>
                  <a:pt x="4431" y="988"/>
                </a:lnTo>
                <a:lnTo>
                  <a:pt x="4628" y="960"/>
                </a:lnTo>
                <a:lnTo>
                  <a:pt x="4826" y="960"/>
                </a:lnTo>
                <a:lnTo>
                  <a:pt x="4939" y="960"/>
                </a:lnTo>
                <a:lnTo>
                  <a:pt x="5052" y="932"/>
                </a:lnTo>
                <a:lnTo>
                  <a:pt x="5052" y="932"/>
                </a:lnTo>
                <a:lnTo>
                  <a:pt x="5362" y="734"/>
                </a:lnTo>
                <a:lnTo>
                  <a:pt x="5701" y="509"/>
                </a:lnTo>
                <a:lnTo>
                  <a:pt x="5701" y="509"/>
                </a:lnTo>
                <a:lnTo>
                  <a:pt x="5814" y="396"/>
                </a:lnTo>
                <a:lnTo>
                  <a:pt x="5898" y="283"/>
                </a:lnTo>
                <a:lnTo>
                  <a:pt x="5898" y="283"/>
                </a:lnTo>
                <a:lnTo>
                  <a:pt x="5870" y="226"/>
                </a:lnTo>
                <a:lnTo>
                  <a:pt x="5870" y="170"/>
                </a:lnTo>
                <a:lnTo>
                  <a:pt x="5898" y="170"/>
                </a:lnTo>
                <a:lnTo>
                  <a:pt x="5955" y="142"/>
                </a:lnTo>
                <a:lnTo>
                  <a:pt x="5955" y="142"/>
                </a:lnTo>
                <a:lnTo>
                  <a:pt x="6011" y="142"/>
                </a:lnTo>
                <a:lnTo>
                  <a:pt x="6039" y="142"/>
                </a:lnTo>
                <a:lnTo>
                  <a:pt x="6039" y="170"/>
                </a:lnTo>
                <a:lnTo>
                  <a:pt x="6011" y="226"/>
                </a:lnTo>
                <a:lnTo>
                  <a:pt x="6011" y="226"/>
                </a:lnTo>
                <a:lnTo>
                  <a:pt x="6067" y="198"/>
                </a:lnTo>
                <a:lnTo>
                  <a:pt x="6152" y="114"/>
                </a:lnTo>
                <a:lnTo>
                  <a:pt x="6209" y="57"/>
                </a:lnTo>
                <a:lnTo>
                  <a:pt x="6321" y="1"/>
                </a:lnTo>
                <a:lnTo>
                  <a:pt x="6321" y="1"/>
                </a:lnTo>
                <a:lnTo>
                  <a:pt x="6434" y="1"/>
                </a:lnTo>
                <a:lnTo>
                  <a:pt x="6547" y="57"/>
                </a:lnTo>
                <a:lnTo>
                  <a:pt x="6632" y="142"/>
                </a:lnTo>
                <a:lnTo>
                  <a:pt x="6688" y="198"/>
                </a:lnTo>
                <a:lnTo>
                  <a:pt x="6688" y="255"/>
                </a:lnTo>
                <a:lnTo>
                  <a:pt x="6688" y="255"/>
                </a:lnTo>
                <a:lnTo>
                  <a:pt x="6660" y="339"/>
                </a:lnTo>
                <a:lnTo>
                  <a:pt x="6604" y="396"/>
                </a:lnTo>
                <a:lnTo>
                  <a:pt x="6547" y="480"/>
                </a:lnTo>
                <a:lnTo>
                  <a:pt x="6434" y="509"/>
                </a:lnTo>
                <a:lnTo>
                  <a:pt x="6237" y="593"/>
                </a:lnTo>
                <a:lnTo>
                  <a:pt x="6067" y="678"/>
                </a:lnTo>
                <a:lnTo>
                  <a:pt x="6067" y="678"/>
                </a:lnTo>
                <a:lnTo>
                  <a:pt x="5955" y="763"/>
                </a:lnTo>
                <a:lnTo>
                  <a:pt x="5898" y="875"/>
                </a:lnTo>
                <a:lnTo>
                  <a:pt x="5842" y="960"/>
                </a:lnTo>
                <a:lnTo>
                  <a:pt x="5757" y="1073"/>
                </a:lnTo>
                <a:lnTo>
                  <a:pt x="5757" y="1073"/>
                </a:lnTo>
                <a:lnTo>
                  <a:pt x="5644" y="1186"/>
                </a:lnTo>
                <a:lnTo>
                  <a:pt x="5531" y="1242"/>
                </a:lnTo>
                <a:lnTo>
                  <a:pt x="5418" y="1355"/>
                </a:lnTo>
                <a:lnTo>
                  <a:pt x="5334" y="1468"/>
                </a:lnTo>
                <a:lnTo>
                  <a:pt x="5334" y="1468"/>
                </a:lnTo>
                <a:lnTo>
                  <a:pt x="5249" y="1666"/>
                </a:lnTo>
                <a:lnTo>
                  <a:pt x="5193" y="1835"/>
                </a:lnTo>
                <a:lnTo>
                  <a:pt x="5080" y="2202"/>
                </a:lnTo>
                <a:lnTo>
                  <a:pt x="4967" y="2569"/>
                </a:lnTo>
                <a:lnTo>
                  <a:pt x="4854" y="2738"/>
                </a:lnTo>
                <a:lnTo>
                  <a:pt x="4741" y="2907"/>
                </a:lnTo>
                <a:lnTo>
                  <a:pt x="4741" y="2907"/>
                </a:lnTo>
                <a:lnTo>
                  <a:pt x="4911" y="2879"/>
                </a:lnTo>
                <a:lnTo>
                  <a:pt x="5052" y="2794"/>
                </a:lnTo>
                <a:lnTo>
                  <a:pt x="5052" y="2794"/>
                </a:lnTo>
                <a:lnTo>
                  <a:pt x="5136" y="2992"/>
                </a:lnTo>
                <a:lnTo>
                  <a:pt x="5277" y="3218"/>
                </a:lnTo>
                <a:lnTo>
                  <a:pt x="5390" y="3472"/>
                </a:lnTo>
                <a:lnTo>
                  <a:pt x="5475" y="3726"/>
                </a:lnTo>
                <a:lnTo>
                  <a:pt x="5475" y="3726"/>
                </a:lnTo>
                <a:lnTo>
                  <a:pt x="5475" y="3782"/>
                </a:lnTo>
                <a:lnTo>
                  <a:pt x="5475" y="3867"/>
                </a:lnTo>
                <a:lnTo>
                  <a:pt x="5418" y="4036"/>
                </a:lnTo>
                <a:lnTo>
                  <a:pt x="5390" y="4177"/>
                </a:lnTo>
                <a:lnTo>
                  <a:pt x="5390" y="4262"/>
                </a:lnTo>
                <a:lnTo>
                  <a:pt x="5390" y="4346"/>
                </a:lnTo>
                <a:lnTo>
                  <a:pt x="5390" y="4346"/>
                </a:lnTo>
                <a:lnTo>
                  <a:pt x="5531" y="4572"/>
                </a:lnTo>
                <a:lnTo>
                  <a:pt x="5672" y="4798"/>
                </a:lnTo>
                <a:lnTo>
                  <a:pt x="5672" y="4798"/>
                </a:lnTo>
                <a:lnTo>
                  <a:pt x="5814" y="4826"/>
                </a:lnTo>
                <a:lnTo>
                  <a:pt x="5983" y="4854"/>
                </a:lnTo>
                <a:lnTo>
                  <a:pt x="6321" y="4854"/>
                </a:lnTo>
                <a:lnTo>
                  <a:pt x="6321" y="4854"/>
                </a:lnTo>
                <a:lnTo>
                  <a:pt x="6688" y="4826"/>
                </a:lnTo>
                <a:lnTo>
                  <a:pt x="6829" y="4854"/>
                </a:lnTo>
                <a:lnTo>
                  <a:pt x="7027" y="4911"/>
                </a:lnTo>
                <a:lnTo>
                  <a:pt x="7027" y="4911"/>
                </a:lnTo>
                <a:lnTo>
                  <a:pt x="7196" y="4967"/>
                </a:lnTo>
                <a:lnTo>
                  <a:pt x="7281" y="5024"/>
                </a:lnTo>
                <a:lnTo>
                  <a:pt x="7394" y="5137"/>
                </a:lnTo>
                <a:lnTo>
                  <a:pt x="7507" y="5306"/>
                </a:lnTo>
                <a:lnTo>
                  <a:pt x="7507" y="5306"/>
                </a:lnTo>
                <a:lnTo>
                  <a:pt x="7648" y="5503"/>
                </a:lnTo>
                <a:lnTo>
                  <a:pt x="7704" y="5588"/>
                </a:lnTo>
                <a:lnTo>
                  <a:pt x="7845" y="5616"/>
                </a:lnTo>
                <a:lnTo>
                  <a:pt x="7845" y="5616"/>
                </a:lnTo>
                <a:lnTo>
                  <a:pt x="7986" y="5645"/>
                </a:lnTo>
                <a:lnTo>
                  <a:pt x="8156" y="5645"/>
                </a:lnTo>
                <a:lnTo>
                  <a:pt x="8466" y="5616"/>
                </a:lnTo>
                <a:lnTo>
                  <a:pt x="8466" y="5616"/>
                </a:lnTo>
                <a:lnTo>
                  <a:pt x="8635" y="5588"/>
                </a:lnTo>
                <a:lnTo>
                  <a:pt x="8833" y="5532"/>
                </a:lnTo>
                <a:lnTo>
                  <a:pt x="9031" y="5503"/>
                </a:lnTo>
                <a:lnTo>
                  <a:pt x="9115" y="5503"/>
                </a:lnTo>
                <a:lnTo>
                  <a:pt x="9172" y="5532"/>
                </a:lnTo>
                <a:lnTo>
                  <a:pt x="9172" y="5532"/>
                </a:lnTo>
                <a:lnTo>
                  <a:pt x="9256" y="5588"/>
                </a:lnTo>
                <a:lnTo>
                  <a:pt x="9285" y="5701"/>
                </a:lnTo>
                <a:lnTo>
                  <a:pt x="9285" y="5814"/>
                </a:lnTo>
                <a:lnTo>
                  <a:pt x="9228" y="5927"/>
                </a:lnTo>
                <a:lnTo>
                  <a:pt x="9087" y="6181"/>
                </a:lnTo>
                <a:lnTo>
                  <a:pt x="8974" y="6406"/>
                </a:lnTo>
                <a:lnTo>
                  <a:pt x="8974" y="6406"/>
                </a:lnTo>
                <a:lnTo>
                  <a:pt x="8946" y="6548"/>
                </a:lnTo>
                <a:lnTo>
                  <a:pt x="8918" y="6745"/>
                </a:lnTo>
                <a:lnTo>
                  <a:pt x="8946" y="7084"/>
                </a:lnTo>
                <a:lnTo>
                  <a:pt x="9002" y="7451"/>
                </a:lnTo>
                <a:lnTo>
                  <a:pt x="9143" y="7733"/>
                </a:lnTo>
                <a:lnTo>
                  <a:pt x="9143" y="7733"/>
                </a:lnTo>
                <a:lnTo>
                  <a:pt x="9285" y="7958"/>
                </a:lnTo>
                <a:lnTo>
                  <a:pt x="9313" y="8071"/>
                </a:lnTo>
                <a:lnTo>
                  <a:pt x="9285" y="8212"/>
                </a:lnTo>
                <a:lnTo>
                  <a:pt x="9285" y="8212"/>
                </a:lnTo>
                <a:lnTo>
                  <a:pt x="9228" y="8269"/>
                </a:lnTo>
                <a:lnTo>
                  <a:pt x="9172" y="8325"/>
                </a:lnTo>
                <a:lnTo>
                  <a:pt x="9059" y="8410"/>
                </a:lnTo>
                <a:lnTo>
                  <a:pt x="8946" y="8495"/>
                </a:lnTo>
                <a:lnTo>
                  <a:pt x="8918" y="8551"/>
                </a:lnTo>
                <a:lnTo>
                  <a:pt x="8889" y="8636"/>
                </a:lnTo>
                <a:lnTo>
                  <a:pt x="8889" y="8636"/>
                </a:lnTo>
                <a:lnTo>
                  <a:pt x="8946" y="8608"/>
                </a:lnTo>
                <a:lnTo>
                  <a:pt x="9002" y="8608"/>
                </a:lnTo>
                <a:lnTo>
                  <a:pt x="9115" y="8636"/>
                </a:lnTo>
                <a:lnTo>
                  <a:pt x="9200" y="8720"/>
                </a:lnTo>
                <a:lnTo>
                  <a:pt x="9285" y="8833"/>
                </a:lnTo>
                <a:lnTo>
                  <a:pt x="9397" y="9115"/>
                </a:lnTo>
                <a:lnTo>
                  <a:pt x="9454" y="9313"/>
                </a:lnTo>
                <a:lnTo>
                  <a:pt x="9454" y="9313"/>
                </a:lnTo>
                <a:lnTo>
                  <a:pt x="9595" y="9652"/>
                </a:lnTo>
                <a:lnTo>
                  <a:pt x="9651" y="9877"/>
                </a:lnTo>
                <a:lnTo>
                  <a:pt x="9680" y="9962"/>
                </a:lnTo>
                <a:lnTo>
                  <a:pt x="9680" y="10019"/>
                </a:lnTo>
                <a:lnTo>
                  <a:pt x="9680" y="10019"/>
                </a:lnTo>
                <a:lnTo>
                  <a:pt x="9651" y="10075"/>
                </a:lnTo>
                <a:lnTo>
                  <a:pt x="9623" y="10103"/>
                </a:lnTo>
                <a:lnTo>
                  <a:pt x="9538" y="10075"/>
                </a:lnTo>
                <a:lnTo>
                  <a:pt x="9510" y="10019"/>
                </a:lnTo>
                <a:lnTo>
                  <a:pt x="9482" y="9962"/>
                </a:lnTo>
                <a:lnTo>
                  <a:pt x="9482" y="9962"/>
                </a:lnTo>
                <a:lnTo>
                  <a:pt x="9454" y="9906"/>
                </a:lnTo>
                <a:lnTo>
                  <a:pt x="9426" y="9793"/>
                </a:lnTo>
                <a:lnTo>
                  <a:pt x="9426" y="9539"/>
                </a:lnTo>
                <a:lnTo>
                  <a:pt x="9397" y="9426"/>
                </a:lnTo>
                <a:lnTo>
                  <a:pt x="9341" y="9341"/>
                </a:lnTo>
                <a:lnTo>
                  <a:pt x="9285" y="9257"/>
                </a:lnTo>
                <a:lnTo>
                  <a:pt x="9172" y="9257"/>
                </a:lnTo>
                <a:lnTo>
                  <a:pt x="9172" y="9257"/>
                </a:lnTo>
                <a:lnTo>
                  <a:pt x="9115" y="9285"/>
                </a:lnTo>
                <a:lnTo>
                  <a:pt x="9087" y="9313"/>
                </a:lnTo>
                <a:lnTo>
                  <a:pt x="9031" y="9398"/>
                </a:lnTo>
                <a:lnTo>
                  <a:pt x="8946" y="9482"/>
                </a:lnTo>
                <a:lnTo>
                  <a:pt x="8918" y="9539"/>
                </a:lnTo>
                <a:lnTo>
                  <a:pt x="8889" y="9539"/>
                </a:lnTo>
                <a:lnTo>
                  <a:pt x="8889" y="9539"/>
                </a:lnTo>
                <a:lnTo>
                  <a:pt x="8805" y="9511"/>
                </a:lnTo>
                <a:lnTo>
                  <a:pt x="8720" y="9454"/>
                </a:lnTo>
                <a:lnTo>
                  <a:pt x="8664" y="9398"/>
                </a:lnTo>
                <a:lnTo>
                  <a:pt x="8635" y="9398"/>
                </a:lnTo>
                <a:lnTo>
                  <a:pt x="8607" y="9398"/>
                </a:lnTo>
                <a:lnTo>
                  <a:pt x="8607" y="9398"/>
                </a:lnTo>
                <a:lnTo>
                  <a:pt x="8551" y="9595"/>
                </a:lnTo>
                <a:lnTo>
                  <a:pt x="8551" y="9595"/>
                </a:lnTo>
                <a:lnTo>
                  <a:pt x="8438" y="9623"/>
                </a:lnTo>
                <a:lnTo>
                  <a:pt x="8353" y="9623"/>
                </a:lnTo>
                <a:lnTo>
                  <a:pt x="8353" y="9623"/>
                </a:lnTo>
                <a:lnTo>
                  <a:pt x="8212" y="9623"/>
                </a:lnTo>
                <a:lnTo>
                  <a:pt x="8043" y="9623"/>
                </a:lnTo>
                <a:lnTo>
                  <a:pt x="7704" y="9595"/>
                </a:lnTo>
                <a:lnTo>
                  <a:pt x="7704" y="9595"/>
                </a:lnTo>
                <a:lnTo>
                  <a:pt x="7507" y="9595"/>
                </a:lnTo>
                <a:lnTo>
                  <a:pt x="7394" y="9623"/>
                </a:lnTo>
                <a:lnTo>
                  <a:pt x="7309" y="9652"/>
                </a:lnTo>
                <a:lnTo>
                  <a:pt x="7281" y="9708"/>
                </a:lnTo>
                <a:lnTo>
                  <a:pt x="7281" y="9906"/>
                </a:lnTo>
                <a:lnTo>
                  <a:pt x="7281" y="10047"/>
                </a:lnTo>
                <a:lnTo>
                  <a:pt x="7281" y="10188"/>
                </a:lnTo>
                <a:lnTo>
                  <a:pt x="7281" y="10188"/>
                </a:lnTo>
                <a:lnTo>
                  <a:pt x="7337" y="10160"/>
                </a:lnTo>
                <a:lnTo>
                  <a:pt x="7422" y="10160"/>
                </a:lnTo>
                <a:lnTo>
                  <a:pt x="7591" y="10188"/>
                </a:lnTo>
                <a:lnTo>
                  <a:pt x="7732" y="10244"/>
                </a:lnTo>
                <a:lnTo>
                  <a:pt x="7789" y="10301"/>
                </a:lnTo>
                <a:lnTo>
                  <a:pt x="7817" y="10357"/>
                </a:lnTo>
                <a:lnTo>
                  <a:pt x="7817" y="10357"/>
                </a:lnTo>
                <a:lnTo>
                  <a:pt x="7845" y="10442"/>
                </a:lnTo>
                <a:lnTo>
                  <a:pt x="7845" y="10526"/>
                </a:lnTo>
                <a:lnTo>
                  <a:pt x="7817" y="10555"/>
                </a:lnTo>
                <a:lnTo>
                  <a:pt x="7789" y="10555"/>
                </a:lnTo>
                <a:lnTo>
                  <a:pt x="7676" y="10526"/>
                </a:lnTo>
                <a:lnTo>
                  <a:pt x="7563" y="10498"/>
                </a:lnTo>
                <a:lnTo>
                  <a:pt x="7563" y="10498"/>
                </a:lnTo>
                <a:lnTo>
                  <a:pt x="7394" y="10555"/>
                </a:lnTo>
                <a:lnTo>
                  <a:pt x="7281" y="10639"/>
                </a:lnTo>
                <a:lnTo>
                  <a:pt x="7168" y="10724"/>
                </a:lnTo>
                <a:lnTo>
                  <a:pt x="7112" y="10837"/>
                </a:lnTo>
                <a:lnTo>
                  <a:pt x="7083" y="10978"/>
                </a:lnTo>
                <a:lnTo>
                  <a:pt x="7083" y="11091"/>
                </a:lnTo>
                <a:lnTo>
                  <a:pt x="7140" y="11260"/>
                </a:lnTo>
                <a:lnTo>
                  <a:pt x="7224" y="11429"/>
                </a:lnTo>
                <a:lnTo>
                  <a:pt x="7224" y="11429"/>
                </a:lnTo>
                <a:lnTo>
                  <a:pt x="7394" y="11655"/>
                </a:lnTo>
                <a:lnTo>
                  <a:pt x="7450" y="11768"/>
                </a:lnTo>
                <a:lnTo>
                  <a:pt x="7535" y="11937"/>
                </a:lnTo>
                <a:lnTo>
                  <a:pt x="7535" y="11937"/>
                </a:lnTo>
                <a:lnTo>
                  <a:pt x="7591" y="12163"/>
                </a:lnTo>
                <a:lnTo>
                  <a:pt x="7620" y="12361"/>
                </a:lnTo>
                <a:lnTo>
                  <a:pt x="7620" y="12558"/>
                </a:lnTo>
                <a:lnTo>
                  <a:pt x="7563" y="12784"/>
                </a:lnTo>
                <a:lnTo>
                  <a:pt x="7563" y="12784"/>
                </a:lnTo>
                <a:lnTo>
                  <a:pt x="7507" y="13348"/>
                </a:lnTo>
                <a:lnTo>
                  <a:pt x="7450" y="13885"/>
                </a:lnTo>
                <a:lnTo>
                  <a:pt x="7394" y="14421"/>
                </a:lnTo>
                <a:lnTo>
                  <a:pt x="7337" y="14703"/>
                </a:lnTo>
                <a:lnTo>
                  <a:pt x="7253" y="14957"/>
                </a:lnTo>
                <a:lnTo>
                  <a:pt x="7253" y="14957"/>
                </a:lnTo>
                <a:lnTo>
                  <a:pt x="7196" y="14872"/>
                </a:lnTo>
                <a:lnTo>
                  <a:pt x="7112" y="14788"/>
                </a:lnTo>
                <a:lnTo>
                  <a:pt x="7027" y="14731"/>
                </a:lnTo>
                <a:lnTo>
                  <a:pt x="6942" y="14703"/>
                </a:lnTo>
                <a:lnTo>
                  <a:pt x="6773" y="14646"/>
                </a:lnTo>
                <a:lnTo>
                  <a:pt x="6717" y="14590"/>
                </a:lnTo>
                <a:lnTo>
                  <a:pt x="6660" y="14562"/>
                </a:lnTo>
                <a:lnTo>
                  <a:pt x="6660" y="14562"/>
                </a:lnTo>
                <a:lnTo>
                  <a:pt x="6660" y="14505"/>
                </a:lnTo>
                <a:lnTo>
                  <a:pt x="6660" y="14421"/>
                </a:lnTo>
                <a:lnTo>
                  <a:pt x="6745" y="14280"/>
                </a:lnTo>
                <a:lnTo>
                  <a:pt x="6886" y="14026"/>
                </a:lnTo>
                <a:lnTo>
                  <a:pt x="6886" y="14026"/>
                </a:lnTo>
                <a:lnTo>
                  <a:pt x="6999" y="13856"/>
                </a:lnTo>
                <a:lnTo>
                  <a:pt x="7055" y="13687"/>
                </a:lnTo>
                <a:lnTo>
                  <a:pt x="7055" y="13631"/>
                </a:lnTo>
                <a:lnTo>
                  <a:pt x="7027" y="13574"/>
                </a:lnTo>
                <a:lnTo>
                  <a:pt x="6971" y="13489"/>
                </a:lnTo>
                <a:lnTo>
                  <a:pt x="6886" y="13405"/>
                </a:lnTo>
                <a:lnTo>
                  <a:pt x="6886" y="13405"/>
                </a:lnTo>
                <a:lnTo>
                  <a:pt x="6773" y="13320"/>
                </a:lnTo>
                <a:lnTo>
                  <a:pt x="6604" y="13264"/>
                </a:lnTo>
                <a:lnTo>
                  <a:pt x="6463" y="13207"/>
                </a:lnTo>
                <a:lnTo>
                  <a:pt x="6321" y="13207"/>
                </a:lnTo>
                <a:lnTo>
                  <a:pt x="6321" y="13207"/>
                </a:lnTo>
                <a:lnTo>
                  <a:pt x="6209" y="13264"/>
                </a:lnTo>
                <a:lnTo>
                  <a:pt x="6067" y="13264"/>
                </a:lnTo>
                <a:lnTo>
                  <a:pt x="6067" y="13264"/>
                </a:lnTo>
                <a:lnTo>
                  <a:pt x="5955" y="13207"/>
                </a:lnTo>
                <a:lnTo>
                  <a:pt x="5955" y="13207"/>
                </a:lnTo>
                <a:lnTo>
                  <a:pt x="5701" y="13236"/>
                </a:lnTo>
                <a:lnTo>
                  <a:pt x="5701" y="13236"/>
                </a:lnTo>
                <a:lnTo>
                  <a:pt x="5362" y="13377"/>
                </a:lnTo>
                <a:lnTo>
                  <a:pt x="5164" y="13405"/>
                </a:lnTo>
                <a:lnTo>
                  <a:pt x="5052" y="13405"/>
                </a:lnTo>
                <a:lnTo>
                  <a:pt x="4967" y="13377"/>
                </a:lnTo>
                <a:lnTo>
                  <a:pt x="4967" y="13377"/>
                </a:lnTo>
                <a:lnTo>
                  <a:pt x="4854" y="13320"/>
                </a:lnTo>
                <a:lnTo>
                  <a:pt x="4798" y="13292"/>
                </a:lnTo>
                <a:lnTo>
                  <a:pt x="4741" y="13236"/>
                </a:lnTo>
                <a:lnTo>
                  <a:pt x="4713" y="13179"/>
                </a:lnTo>
                <a:lnTo>
                  <a:pt x="4713" y="13038"/>
                </a:lnTo>
                <a:lnTo>
                  <a:pt x="4657" y="12840"/>
                </a:lnTo>
                <a:lnTo>
                  <a:pt x="4657" y="12840"/>
                </a:lnTo>
                <a:lnTo>
                  <a:pt x="4628" y="12812"/>
                </a:lnTo>
                <a:lnTo>
                  <a:pt x="4544" y="12784"/>
                </a:lnTo>
                <a:lnTo>
                  <a:pt x="4459" y="12756"/>
                </a:lnTo>
                <a:lnTo>
                  <a:pt x="4431" y="12699"/>
                </a:lnTo>
                <a:lnTo>
                  <a:pt x="4431" y="12699"/>
                </a:lnTo>
                <a:lnTo>
                  <a:pt x="4346" y="12615"/>
                </a:lnTo>
                <a:lnTo>
                  <a:pt x="4318" y="12502"/>
                </a:lnTo>
                <a:lnTo>
                  <a:pt x="4261" y="12417"/>
                </a:lnTo>
                <a:lnTo>
                  <a:pt x="4205" y="12304"/>
                </a:lnTo>
                <a:lnTo>
                  <a:pt x="4205" y="12304"/>
                </a:lnTo>
                <a:lnTo>
                  <a:pt x="4064" y="12191"/>
                </a:lnTo>
                <a:lnTo>
                  <a:pt x="3923" y="12107"/>
                </a:lnTo>
                <a:lnTo>
                  <a:pt x="3810" y="11994"/>
                </a:lnTo>
                <a:lnTo>
                  <a:pt x="3697" y="11853"/>
                </a:lnTo>
                <a:lnTo>
                  <a:pt x="3697" y="11853"/>
                </a:lnTo>
                <a:lnTo>
                  <a:pt x="3584" y="11655"/>
                </a:lnTo>
                <a:lnTo>
                  <a:pt x="3500" y="11514"/>
                </a:lnTo>
                <a:lnTo>
                  <a:pt x="3358" y="11373"/>
                </a:lnTo>
                <a:lnTo>
                  <a:pt x="3161" y="11260"/>
                </a:lnTo>
                <a:lnTo>
                  <a:pt x="3161" y="11260"/>
                </a:lnTo>
                <a:lnTo>
                  <a:pt x="3048" y="11232"/>
                </a:lnTo>
                <a:lnTo>
                  <a:pt x="2963" y="11204"/>
                </a:lnTo>
                <a:lnTo>
                  <a:pt x="2850" y="11204"/>
                </a:lnTo>
                <a:lnTo>
                  <a:pt x="2709" y="11176"/>
                </a:lnTo>
                <a:lnTo>
                  <a:pt x="2709" y="11176"/>
                </a:lnTo>
                <a:lnTo>
                  <a:pt x="2597" y="11091"/>
                </a:lnTo>
                <a:lnTo>
                  <a:pt x="2484" y="10978"/>
                </a:lnTo>
                <a:lnTo>
                  <a:pt x="2343" y="10865"/>
                </a:lnTo>
                <a:lnTo>
                  <a:pt x="2230" y="10809"/>
                </a:lnTo>
                <a:lnTo>
                  <a:pt x="2230" y="10809"/>
                </a:lnTo>
                <a:lnTo>
                  <a:pt x="2145" y="10809"/>
                </a:lnTo>
                <a:lnTo>
                  <a:pt x="2060" y="10865"/>
                </a:lnTo>
                <a:lnTo>
                  <a:pt x="1947" y="10922"/>
                </a:lnTo>
                <a:lnTo>
                  <a:pt x="1835" y="10950"/>
                </a:lnTo>
                <a:lnTo>
                  <a:pt x="1835" y="10950"/>
                </a:lnTo>
                <a:lnTo>
                  <a:pt x="1693" y="10922"/>
                </a:lnTo>
                <a:lnTo>
                  <a:pt x="1552" y="10893"/>
                </a:lnTo>
                <a:lnTo>
                  <a:pt x="1383" y="10809"/>
                </a:lnTo>
                <a:lnTo>
                  <a:pt x="1270" y="10752"/>
                </a:lnTo>
                <a:lnTo>
                  <a:pt x="1270" y="10752"/>
                </a:lnTo>
                <a:lnTo>
                  <a:pt x="1186" y="10639"/>
                </a:lnTo>
                <a:lnTo>
                  <a:pt x="1101" y="10555"/>
                </a:lnTo>
                <a:lnTo>
                  <a:pt x="1016" y="10470"/>
                </a:lnTo>
                <a:lnTo>
                  <a:pt x="903" y="10385"/>
                </a:lnTo>
                <a:lnTo>
                  <a:pt x="903" y="10385"/>
                </a:lnTo>
                <a:lnTo>
                  <a:pt x="649" y="10272"/>
                </a:lnTo>
                <a:lnTo>
                  <a:pt x="452" y="10131"/>
                </a:lnTo>
                <a:lnTo>
                  <a:pt x="254" y="9962"/>
                </a:lnTo>
                <a:lnTo>
                  <a:pt x="85" y="9736"/>
                </a:lnTo>
                <a:close/>
              </a:path>
            </a:pathLst>
          </a:custGeom>
          <a:solidFill>
            <a:srgbClr val="434343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604;p8">
            <a:extLst>
              <a:ext uri="{FF2B5EF4-FFF2-40B4-BE49-F238E27FC236}">
                <a16:creationId xmlns:a16="http://schemas.microsoft.com/office/drawing/2014/main" id="{6879243E-490A-4E12-A7D1-ABB5EDB22435}"/>
              </a:ext>
            </a:extLst>
          </p:cNvPr>
          <p:cNvSpPr/>
          <p:nvPr/>
        </p:nvSpPr>
        <p:spPr>
          <a:xfrm>
            <a:off x="1705700" y="2510069"/>
            <a:ext cx="172895" cy="184729"/>
          </a:xfrm>
          <a:custGeom>
            <a:avLst/>
            <a:gdLst/>
            <a:ahLst/>
            <a:cxnLst/>
            <a:rect l="l" t="t" r="r" b="b"/>
            <a:pathLst>
              <a:path w="3190" h="3754" extrusionOk="0">
                <a:moveTo>
                  <a:pt x="254" y="2229"/>
                </a:moveTo>
                <a:lnTo>
                  <a:pt x="254" y="2229"/>
                </a:lnTo>
                <a:lnTo>
                  <a:pt x="170" y="2145"/>
                </a:lnTo>
                <a:lnTo>
                  <a:pt x="85" y="2032"/>
                </a:lnTo>
                <a:lnTo>
                  <a:pt x="57" y="1919"/>
                </a:lnTo>
                <a:lnTo>
                  <a:pt x="28" y="1778"/>
                </a:lnTo>
                <a:lnTo>
                  <a:pt x="0" y="1496"/>
                </a:lnTo>
                <a:lnTo>
                  <a:pt x="28" y="1270"/>
                </a:lnTo>
                <a:lnTo>
                  <a:pt x="28" y="1270"/>
                </a:lnTo>
                <a:lnTo>
                  <a:pt x="57" y="1101"/>
                </a:lnTo>
                <a:lnTo>
                  <a:pt x="113" y="1016"/>
                </a:lnTo>
                <a:lnTo>
                  <a:pt x="198" y="960"/>
                </a:lnTo>
                <a:lnTo>
                  <a:pt x="282" y="960"/>
                </a:lnTo>
                <a:lnTo>
                  <a:pt x="452" y="931"/>
                </a:lnTo>
                <a:lnTo>
                  <a:pt x="565" y="903"/>
                </a:lnTo>
                <a:lnTo>
                  <a:pt x="649" y="790"/>
                </a:lnTo>
                <a:lnTo>
                  <a:pt x="649" y="790"/>
                </a:lnTo>
                <a:lnTo>
                  <a:pt x="677" y="762"/>
                </a:lnTo>
                <a:lnTo>
                  <a:pt x="649" y="706"/>
                </a:lnTo>
                <a:lnTo>
                  <a:pt x="593" y="677"/>
                </a:lnTo>
                <a:lnTo>
                  <a:pt x="593" y="649"/>
                </a:lnTo>
                <a:lnTo>
                  <a:pt x="593" y="649"/>
                </a:lnTo>
                <a:lnTo>
                  <a:pt x="649" y="536"/>
                </a:lnTo>
                <a:lnTo>
                  <a:pt x="706" y="423"/>
                </a:lnTo>
                <a:lnTo>
                  <a:pt x="706" y="423"/>
                </a:lnTo>
                <a:lnTo>
                  <a:pt x="762" y="226"/>
                </a:lnTo>
                <a:lnTo>
                  <a:pt x="819" y="141"/>
                </a:lnTo>
                <a:lnTo>
                  <a:pt x="931" y="57"/>
                </a:lnTo>
                <a:lnTo>
                  <a:pt x="931" y="57"/>
                </a:lnTo>
                <a:lnTo>
                  <a:pt x="988" y="57"/>
                </a:lnTo>
                <a:lnTo>
                  <a:pt x="1101" y="57"/>
                </a:lnTo>
                <a:lnTo>
                  <a:pt x="1411" y="85"/>
                </a:lnTo>
                <a:lnTo>
                  <a:pt x="1524" y="141"/>
                </a:lnTo>
                <a:lnTo>
                  <a:pt x="1637" y="198"/>
                </a:lnTo>
                <a:lnTo>
                  <a:pt x="1722" y="254"/>
                </a:lnTo>
                <a:lnTo>
                  <a:pt x="1722" y="282"/>
                </a:lnTo>
                <a:lnTo>
                  <a:pt x="1722" y="339"/>
                </a:lnTo>
                <a:lnTo>
                  <a:pt x="1722" y="339"/>
                </a:lnTo>
                <a:lnTo>
                  <a:pt x="1806" y="113"/>
                </a:lnTo>
                <a:lnTo>
                  <a:pt x="1891" y="85"/>
                </a:lnTo>
                <a:lnTo>
                  <a:pt x="2060" y="57"/>
                </a:lnTo>
                <a:lnTo>
                  <a:pt x="2060" y="57"/>
                </a:lnTo>
                <a:lnTo>
                  <a:pt x="2201" y="85"/>
                </a:lnTo>
                <a:lnTo>
                  <a:pt x="2314" y="113"/>
                </a:lnTo>
                <a:lnTo>
                  <a:pt x="2427" y="141"/>
                </a:lnTo>
                <a:lnTo>
                  <a:pt x="2568" y="169"/>
                </a:lnTo>
                <a:lnTo>
                  <a:pt x="2568" y="169"/>
                </a:lnTo>
                <a:lnTo>
                  <a:pt x="2455" y="113"/>
                </a:lnTo>
                <a:lnTo>
                  <a:pt x="2371" y="57"/>
                </a:lnTo>
                <a:lnTo>
                  <a:pt x="2371" y="57"/>
                </a:lnTo>
                <a:lnTo>
                  <a:pt x="2455" y="28"/>
                </a:lnTo>
                <a:lnTo>
                  <a:pt x="2596" y="0"/>
                </a:lnTo>
                <a:lnTo>
                  <a:pt x="2738" y="28"/>
                </a:lnTo>
                <a:lnTo>
                  <a:pt x="2879" y="57"/>
                </a:lnTo>
                <a:lnTo>
                  <a:pt x="2991" y="141"/>
                </a:lnTo>
                <a:lnTo>
                  <a:pt x="3104" y="226"/>
                </a:lnTo>
                <a:lnTo>
                  <a:pt x="3189" y="311"/>
                </a:lnTo>
                <a:lnTo>
                  <a:pt x="3189" y="395"/>
                </a:lnTo>
                <a:lnTo>
                  <a:pt x="3189" y="395"/>
                </a:lnTo>
                <a:lnTo>
                  <a:pt x="3189" y="480"/>
                </a:lnTo>
                <a:lnTo>
                  <a:pt x="3161" y="565"/>
                </a:lnTo>
                <a:lnTo>
                  <a:pt x="3048" y="734"/>
                </a:lnTo>
                <a:lnTo>
                  <a:pt x="2935" y="875"/>
                </a:lnTo>
                <a:lnTo>
                  <a:pt x="2879" y="1044"/>
                </a:lnTo>
                <a:lnTo>
                  <a:pt x="2879" y="1044"/>
                </a:lnTo>
                <a:lnTo>
                  <a:pt x="2850" y="1214"/>
                </a:lnTo>
                <a:lnTo>
                  <a:pt x="2850" y="1411"/>
                </a:lnTo>
                <a:lnTo>
                  <a:pt x="2879" y="1609"/>
                </a:lnTo>
                <a:lnTo>
                  <a:pt x="2935" y="1778"/>
                </a:lnTo>
                <a:lnTo>
                  <a:pt x="2935" y="1778"/>
                </a:lnTo>
                <a:lnTo>
                  <a:pt x="2991" y="1919"/>
                </a:lnTo>
                <a:lnTo>
                  <a:pt x="3076" y="2032"/>
                </a:lnTo>
                <a:lnTo>
                  <a:pt x="3133" y="2145"/>
                </a:lnTo>
                <a:lnTo>
                  <a:pt x="3161" y="2314"/>
                </a:lnTo>
                <a:lnTo>
                  <a:pt x="3161" y="2314"/>
                </a:lnTo>
                <a:lnTo>
                  <a:pt x="3133" y="2427"/>
                </a:lnTo>
                <a:lnTo>
                  <a:pt x="3104" y="2568"/>
                </a:lnTo>
                <a:lnTo>
                  <a:pt x="3020" y="2822"/>
                </a:lnTo>
                <a:lnTo>
                  <a:pt x="3020" y="2822"/>
                </a:lnTo>
                <a:lnTo>
                  <a:pt x="2935" y="3104"/>
                </a:lnTo>
                <a:lnTo>
                  <a:pt x="2850" y="3245"/>
                </a:lnTo>
                <a:lnTo>
                  <a:pt x="2822" y="3302"/>
                </a:lnTo>
                <a:lnTo>
                  <a:pt x="2766" y="3330"/>
                </a:lnTo>
                <a:lnTo>
                  <a:pt x="2766" y="3330"/>
                </a:lnTo>
                <a:lnTo>
                  <a:pt x="2653" y="3330"/>
                </a:lnTo>
                <a:lnTo>
                  <a:pt x="2596" y="3274"/>
                </a:lnTo>
                <a:lnTo>
                  <a:pt x="2512" y="3217"/>
                </a:lnTo>
                <a:lnTo>
                  <a:pt x="2427" y="3161"/>
                </a:lnTo>
                <a:lnTo>
                  <a:pt x="2427" y="3161"/>
                </a:lnTo>
                <a:lnTo>
                  <a:pt x="2230" y="3161"/>
                </a:lnTo>
                <a:lnTo>
                  <a:pt x="1976" y="3161"/>
                </a:lnTo>
                <a:lnTo>
                  <a:pt x="1722" y="3217"/>
                </a:lnTo>
                <a:lnTo>
                  <a:pt x="1637" y="3245"/>
                </a:lnTo>
                <a:lnTo>
                  <a:pt x="1581" y="3274"/>
                </a:lnTo>
                <a:lnTo>
                  <a:pt x="1581" y="3274"/>
                </a:lnTo>
                <a:lnTo>
                  <a:pt x="1552" y="3358"/>
                </a:lnTo>
                <a:lnTo>
                  <a:pt x="1552" y="3471"/>
                </a:lnTo>
                <a:lnTo>
                  <a:pt x="1581" y="3640"/>
                </a:lnTo>
                <a:lnTo>
                  <a:pt x="1581" y="3697"/>
                </a:lnTo>
                <a:lnTo>
                  <a:pt x="1552" y="3753"/>
                </a:lnTo>
                <a:lnTo>
                  <a:pt x="1439" y="3753"/>
                </a:lnTo>
                <a:lnTo>
                  <a:pt x="1270" y="3697"/>
                </a:lnTo>
                <a:lnTo>
                  <a:pt x="1270" y="3697"/>
                </a:lnTo>
                <a:lnTo>
                  <a:pt x="1129" y="3640"/>
                </a:lnTo>
                <a:lnTo>
                  <a:pt x="1044" y="3556"/>
                </a:lnTo>
                <a:lnTo>
                  <a:pt x="960" y="3471"/>
                </a:lnTo>
                <a:lnTo>
                  <a:pt x="875" y="3358"/>
                </a:lnTo>
                <a:lnTo>
                  <a:pt x="734" y="3104"/>
                </a:lnTo>
                <a:lnTo>
                  <a:pt x="649" y="2850"/>
                </a:lnTo>
                <a:lnTo>
                  <a:pt x="649" y="2850"/>
                </a:lnTo>
                <a:lnTo>
                  <a:pt x="621" y="2737"/>
                </a:lnTo>
                <a:lnTo>
                  <a:pt x="621" y="2653"/>
                </a:lnTo>
                <a:lnTo>
                  <a:pt x="593" y="2540"/>
                </a:lnTo>
                <a:lnTo>
                  <a:pt x="536" y="2427"/>
                </a:lnTo>
                <a:lnTo>
                  <a:pt x="536" y="2427"/>
                </a:lnTo>
                <a:lnTo>
                  <a:pt x="508" y="2427"/>
                </a:lnTo>
                <a:lnTo>
                  <a:pt x="452" y="2427"/>
                </a:lnTo>
                <a:lnTo>
                  <a:pt x="424" y="2427"/>
                </a:lnTo>
                <a:lnTo>
                  <a:pt x="367" y="2427"/>
                </a:lnTo>
                <a:lnTo>
                  <a:pt x="367" y="2427"/>
                </a:lnTo>
                <a:lnTo>
                  <a:pt x="311" y="2314"/>
                </a:lnTo>
                <a:lnTo>
                  <a:pt x="254" y="2229"/>
                </a:lnTo>
                <a:close/>
              </a:path>
            </a:pathLst>
          </a:custGeom>
          <a:solidFill>
            <a:srgbClr val="434343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3" name="Google Shape;1722;p8">
            <a:extLst>
              <a:ext uri="{FF2B5EF4-FFF2-40B4-BE49-F238E27FC236}">
                <a16:creationId xmlns:a16="http://schemas.microsoft.com/office/drawing/2014/main" id="{ABF11188-1B0D-425E-BF38-9D99F12E3436}"/>
              </a:ext>
            </a:extLst>
          </p:cNvPr>
          <p:cNvSpPr/>
          <p:nvPr/>
        </p:nvSpPr>
        <p:spPr>
          <a:xfrm>
            <a:off x="1774034" y="3036368"/>
            <a:ext cx="657701" cy="1340100"/>
          </a:xfrm>
          <a:custGeom>
            <a:avLst/>
            <a:gdLst/>
            <a:ahLst/>
            <a:cxnLst/>
            <a:rect l="l" t="t" r="r" b="b"/>
            <a:pathLst>
              <a:path w="12135" h="27233" extrusionOk="0">
                <a:moveTo>
                  <a:pt x="29" y="6717"/>
                </a:moveTo>
                <a:lnTo>
                  <a:pt x="29" y="6717"/>
                </a:lnTo>
                <a:lnTo>
                  <a:pt x="57" y="6660"/>
                </a:lnTo>
                <a:lnTo>
                  <a:pt x="85" y="6632"/>
                </a:lnTo>
                <a:lnTo>
                  <a:pt x="142" y="6547"/>
                </a:lnTo>
                <a:lnTo>
                  <a:pt x="142" y="6547"/>
                </a:lnTo>
                <a:lnTo>
                  <a:pt x="142" y="6463"/>
                </a:lnTo>
                <a:lnTo>
                  <a:pt x="142" y="6378"/>
                </a:lnTo>
                <a:lnTo>
                  <a:pt x="113" y="6293"/>
                </a:lnTo>
                <a:lnTo>
                  <a:pt x="113" y="6209"/>
                </a:lnTo>
                <a:lnTo>
                  <a:pt x="113" y="6209"/>
                </a:lnTo>
                <a:lnTo>
                  <a:pt x="170" y="6039"/>
                </a:lnTo>
                <a:lnTo>
                  <a:pt x="226" y="5870"/>
                </a:lnTo>
                <a:lnTo>
                  <a:pt x="311" y="5729"/>
                </a:lnTo>
                <a:lnTo>
                  <a:pt x="396" y="5560"/>
                </a:lnTo>
                <a:lnTo>
                  <a:pt x="396" y="5560"/>
                </a:lnTo>
                <a:lnTo>
                  <a:pt x="424" y="5419"/>
                </a:lnTo>
                <a:lnTo>
                  <a:pt x="452" y="5249"/>
                </a:lnTo>
                <a:lnTo>
                  <a:pt x="480" y="5080"/>
                </a:lnTo>
                <a:lnTo>
                  <a:pt x="537" y="4939"/>
                </a:lnTo>
                <a:lnTo>
                  <a:pt x="537" y="4939"/>
                </a:lnTo>
                <a:lnTo>
                  <a:pt x="621" y="4854"/>
                </a:lnTo>
                <a:lnTo>
                  <a:pt x="734" y="4798"/>
                </a:lnTo>
                <a:lnTo>
                  <a:pt x="847" y="4713"/>
                </a:lnTo>
                <a:lnTo>
                  <a:pt x="904" y="4685"/>
                </a:lnTo>
                <a:lnTo>
                  <a:pt x="904" y="4628"/>
                </a:lnTo>
                <a:lnTo>
                  <a:pt x="904" y="4628"/>
                </a:lnTo>
                <a:lnTo>
                  <a:pt x="904" y="4572"/>
                </a:lnTo>
                <a:lnTo>
                  <a:pt x="875" y="4516"/>
                </a:lnTo>
                <a:lnTo>
                  <a:pt x="819" y="4431"/>
                </a:lnTo>
                <a:lnTo>
                  <a:pt x="706" y="4318"/>
                </a:lnTo>
                <a:lnTo>
                  <a:pt x="650" y="4205"/>
                </a:lnTo>
                <a:lnTo>
                  <a:pt x="650" y="4205"/>
                </a:lnTo>
                <a:lnTo>
                  <a:pt x="650" y="4121"/>
                </a:lnTo>
                <a:lnTo>
                  <a:pt x="678" y="4008"/>
                </a:lnTo>
                <a:lnTo>
                  <a:pt x="678" y="3895"/>
                </a:lnTo>
                <a:lnTo>
                  <a:pt x="678" y="3782"/>
                </a:lnTo>
                <a:lnTo>
                  <a:pt x="678" y="3782"/>
                </a:lnTo>
                <a:lnTo>
                  <a:pt x="621" y="3613"/>
                </a:lnTo>
                <a:lnTo>
                  <a:pt x="508" y="3359"/>
                </a:lnTo>
                <a:lnTo>
                  <a:pt x="480" y="3218"/>
                </a:lnTo>
                <a:lnTo>
                  <a:pt x="480" y="3105"/>
                </a:lnTo>
                <a:lnTo>
                  <a:pt x="508" y="3048"/>
                </a:lnTo>
                <a:lnTo>
                  <a:pt x="537" y="3020"/>
                </a:lnTo>
                <a:lnTo>
                  <a:pt x="593" y="3020"/>
                </a:lnTo>
                <a:lnTo>
                  <a:pt x="593" y="3020"/>
                </a:lnTo>
                <a:lnTo>
                  <a:pt x="537" y="2879"/>
                </a:lnTo>
                <a:lnTo>
                  <a:pt x="480" y="2766"/>
                </a:lnTo>
                <a:lnTo>
                  <a:pt x="452" y="2681"/>
                </a:lnTo>
                <a:lnTo>
                  <a:pt x="480" y="2512"/>
                </a:lnTo>
                <a:lnTo>
                  <a:pt x="480" y="2512"/>
                </a:lnTo>
                <a:lnTo>
                  <a:pt x="537" y="2427"/>
                </a:lnTo>
                <a:lnTo>
                  <a:pt x="593" y="2371"/>
                </a:lnTo>
                <a:lnTo>
                  <a:pt x="734" y="2286"/>
                </a:lnTo>
                <a:lnTo>
                  <a:pt x="904" y="2230"/>
                </a:lnTo>
                <a:lnTo>
                  <a:pt x="1073" y="2145"/>
                </a:lnTo>
                <a:lnTo>
                  <a:pt x="1073" y="2145"/>
                </a:lnTo>
                <a:lnTo>
                  <a:pt x="1214" y="2004"/>
                </a:lnTo>
                <a:lnTo>
                  <a:pt x="1299" y="1835"/>
                </a:lnTo>
                <a:lnTo>
                  <a:pt x="1327" y="1665"/>
                </a:lnTo>
                <a:lnTo>
                  <a:pt x="1355" y="1440"/>
                </a:lnTo>
                <a:lnTo>
                  <a:pt x="1355" y="1440"/>
                </a:lnTo>
                <a:lnTo>
                  <a:pt x="1355" y="1270"/>
                </a:lnTo>
                <a:lnTo>
                  <a:pt x="1355" y="1101"/>
                </a:lnTo>
                <a:lnTo>
                  <a:pt x="1355" y="1101"/>
                </a:lnTo>
                <a:lnTo>
                  <a:pt x="1270" y="988"/>
                </a:lnTo>
                <a:lnTo>
                  <a:pt x="1186" y="932"/>
                </a:lnTo>
                <a:lnTo>
                  <a:pt x="1186" y="932"/>
                </a:lnTo>
                <a:lnTo>
                  <a:pt x="1242" y="904"/>
                </a:lnTo>
                <a:lnTo>
                  <a:pt x="1270" y="847"/>
                </a:lnTo>
                <a:lnTo>
                  <a:pt x="1383" y="706"/>
                </a:lnTo>
                <a:lnTo>
                  <a:pt x="1553" y="452"/>
                </a:lnTo>
                <a:lnTo>
                  <a:pt x="1553" y="452"/>
                </a:lnTo>
                <a:lnTo>
                  <a:pt x="1665" y="339"/>
                </a:lnTo>
                <a:lnTo>
                  <a:pt x="1778" y="254"/>
                </a:lnTo>
                <a:lnTo>
                  <a:pt x="1835" y="170"/>
                </a:lnTo>
                <a:lnTo>
                  <a:pt x="1891" y="1"/>
                </a:lnTo>
                <a:lnTo>
                  <a:pt x="1891" y="1"/>
                </a:lnTo>
                <a:lnTo>
                  <a:pt x="2004" y="29"/>
                </a:lnTo>
                <a:lnTo>
                  <a:pt x="2089" y="113"/>
                </a:lnTo>
                <a:lnTo>
                  <a:pt x="2173" y="198"/>
                </a:lnTo>
                <a:lnTo>
                  <a:pt x="2286" y="254"/>
                </a:lnTo>
                <a:lnTo>
                  <a:pt x="2286" y="254"/>
                </a:lnTo>
                <a:lnTo>
                  <a:pt x="2456" y="283"/>
                </a:lnTo>
                <a:lnTo>
                  <a:pt x="2597" y="283"/>
                </a:lnTo>
                <a:lnTo>
                  <a:pt x="2766" y="283"/>
                </a:lnTo>
                <a:lnTo>
                  <a:pt x="2935" y="283"/>
                </a:lnTo>
                <a:lnTo>
                  <a:pt x="2935" y="283"/>
                </a:lnTo>
                <a:lnTo>
                  <a:pt x="3048" y="339"/>
                </a:lnTo>
                <a:lnTo>
                  <a:pt x="3133" y="424"/>
                </a:lnTo>
                <a:lnTo>
                  <a:pt x="3189" y="480"/>
                </a:lnTo>
                <a:lnTo>
                  <a:pt x="3246" y="565"/>
                </a:lnTo>
                <a:lnTo>
                  <a:pt x="3359" y="762"/>
                </a:lnTo>
                <a:lnTo>
                  <a:pt x="3471" y="960"/>
                </a:lnTo>
                <a:lnTo>
                  <a:pt x="3471" y="960"/>
                </a:lnTo>
                <a:lnTo>
                  <a:pt x="3528" y="593"/>
                </a:lnTo>
                <a:lnTo>
                  <a:pt x="3584" y="480"/>
                </a:lnTo>
                <a:lnTo>
                  <a:pt x="3641" y="367"/>
                </a:lnTo>
                <a:lnTo>
                  <a:pt x="3725" y="283"/>
                </a:lnTo>
                <a:lnTo>
                  <a:pt x="3838" y="226"/>
                </a:lnTo>
                <a:lnTo>
                  <a:pt x="4008" y="198"/>
                </a:lnTo>
                <a:lnTo>
                  <a:pt x="4205" y="170"/>
                </a:lnTo>
                <a:lnTo>
                  <a:pt x="4205" y="170"/>
                </a:lnTo>
                <a:lnTo>
                  <a:pt x="4346" y="198"/>
                </a:lnTo>
                <a:lnTo>
                  <a:pt x="4459" y="226"/>
                </a:lnTo>
                <a:lnTo>
                  <a:pt x="4600" y="283"/>
                </a:lnTo>
                <a:lnTo>
                  <a:pt x="4713" y="367"/>
                </a:lnTo>
                <a:lnTo>
                  <a:pt x="4911" y="565"/>
                </a:lnTo>
                <a:lnTo>
                  <a:pt x="5108" y="791"/>
                </a:lnTo>
                <a:lnTo>
                  <a:pt x="5108" y="791"/>
                </a:lnTo>
                <a:lnTo>
                  <a:pt x="5362" y="1101"/>
                </a:lnTo>
                <a:lnTo>
                  <a:pt x="5673" y="1411"/>
                </a:lnTo>
                <a:lnTo>
                  <a:pt x="6011" y="1694"/>
                </a:lnTo>
                <a:lnTo>
                  <a:pt x="6209" y="1807"/>
                </a:lnTo>
                <a:lnTo>
                  <a:pt x="6378" y="1891"/>
                </a:lnTo>
                <a:lnTo>
                  <a:pt x="6378" y="1891"/>
                </a:lnTo>
                <a:lnTo>
                  <a:pt x="6547" y="1948"/>
                </a:lnTo>
                <a:lnTo>
                  <a:pt x="6688" y="1976"/>
                </a:lnTo>
                <a:lnTo>
                  <a:pt x="6858" y="2004"/>
                </a:lnTo>
                <a:lnTo>
                  <a:pt x="6999" y="2032"/>
                </a:lnTo>
                <a:lnTo>
                  <a:pt x="6999" y="2032"/>
                </a:lnTo>
                <a:lnTo>
                  <a:pt x="7168" y="2145"/>
                </a:lnTo>
                <a:lnTo>
                  <a:pt x="7338" y="2258"/>
                </a:lnTo>
                <a:lnTo>
                  <a:pt x="7648" y="2484"/>
                </a:lnTo>
                <a:lnTo>
                  <a:pt x="7648" y="2484"/>
                </a:lnTo>
                <a:lnTo>
                  <a:pt x="7789" y="2568"/>
                </a:lnTo>
                <a:lnTo>
                  <a:pt x="7958" y="2625"/>
                </a:lnTo>
                <a:lnTo>
                  <a:pt x="8297" y="2766"/>
                </a:lnTo>
                <a:lnTo>
                  <a:pt x="8495" y="2851"/>
                </a:lnTo>
                <a:lnTo>
                  <a:pt x="8636" y="2935"/>
                </a:lnTo>
                <a:lnTo>
                  <a:pt x="8777" y="3020"/>
                </a:lnTo>
                <a:lnTo>
                  <a:pt x="8890" y="3133"/>
                </a:lnTo>
                <a:lnTo>
                  <a:pt x="8890" y="3133"/>
                </a:lnTo>
                <a:lnTo>
                  <a:pt x="8918" y="3218"/>
                </a:lnTo>
                <a:lnTo>
                  <a:pt x="8946" y="3302"/>
                </a:lnTo>
                <a:lnTo>
                  <a:pt x="8946" y="3443"/>
                </a:lnTo>
                <a:lnTo>
                  <a:pt x="8890" y="3613"/>
                </a:lnTo>
                <a:lnTo>
                  <a:pt x="8805" y="3782"/>
                </a:lnTo>
                <a:lnTo>
                  <a:pt x="8805" y="3782"/>
                </a:lnTo>
                <a:lnTo>
                  <a:pt x="8692" y="4036"/>
                </a:lnTo>
                <a:lnTo>
                  <a:pt x="8636" y="4318"/>
                </a:lnTo>
                <a:lnTo>
                  <a:pt x="8636" y="4318"/>
                </a:lnTo>
                <a:lnTo>
                  <a:pt x="8495" y="4572"/>
                </a:lnTo>
                <a:lnTo>
                  <a:pt x="8438" y="4741"/>
                </a:lnTo>
                <a:lnTo>
                  <a:pt x="8410" y="4798"/>
                </a:lnTo>
                <a:lnTo>
                  <a:pt x="8410" y="4854"/>
                </a:lnTo>
                <a:lnTo>
                  <a:pt x="8410" y="4854"/>
                </a:lnTo>
                <a:lnTo>
                  <a:pt x="8438" y="4911"/>
                </a:lnTo>
                <a:lnTo>
                  <a:pt x="8495" y="4939"/>
                </a:lnTo>
                <a:lnTo>
                  <a:pt x="8607" y="4939"/>
                </a:lnTo>
                <a:lnTo>
                  <a:pt x="8777" y="4939"/>
                </a:lnTo>
                <a:lnTo>
                  <a:pt x="8918" y="4939"/>
                </a:lnTo>
                <a:lnTo>
                  <a:pt x="8918" y="4939"/>
                </a:lnTo>
                <a:lnTo>
                  <a:pt x="9567" y="5052"/>
                </a:lnTo>
                <a:lnTo>
                  <a:pt x="9906" y="5108"/>
                </a:lnTo>
                <a:lnTo>
                  <a:pt x="10188" y="5221"/>
                </a:lnTo>
                <a:lnTo>
                  <a:pt x="10188" y="5221"/>
                </a:lnTo>
                <a:lnTo>
                  <a:pt x="10272" y="5108"/>
                </a:lnTo>
                <a:lnTo>
                  <a:pt x="10329" y="5052"/>
                </a:lnTo>
                <a:lnTo>
                  <a:pt x="10385" y="5024"/>
                </a:lnTo>
                <a:lnTo>
                  <a:pt x="10442" y="5024"/>
                </a:lnTo>
                <a:lnTo>
                  <a:pt x="10583" y="5024"/>
                </a:lnTo>
                <a:lnTo>
                  <a:pt x="10639" y="5024"/>
                </a:lnTo>
                <a:lnTo>
                  <a:pt x="10752" y="4995"/>
                </a:lnTo>
                <a:lnTo>
                  <a:pt x="10752" y="4995"/>
                </a:lnTo>
                <a:lnTo>
                  <a:pt x="10780" y="4939"/>
                </a:lnTo>
                <a:lnTo>
                  <a:pt x="10780" y="4854"/>
                </a:lnTo>
                <a:lnTo>
                  <a:pt x="10809" y="4770"/>
                </a:lnTo>
                <a:lnTo>
                  <a:pt x="10837" y="4713"/>
                </a:lnTo>
                <a:lnTo>
                  <a:pt x="10837" y="4713"/>
                </a:lnTo>
                <a:lnTo>
                  <a:pt x="10893" y="4685"/>
                </a:lnTo>
                <a:lnTo>
                  <a:pt x="10950" y="4657"/>
                </a:lnTo>
                <a:lnTo>
                  <a:pt x="11006" y="4628"/>
                </a:lnTo>
                <a:lnTo>
                  <a:pt x="11034" y="4600"/>
                </a:lnTo>
                <a:lnTo>
                  <a:pt x="11034" y="4600"/>
                </a:lnTo>
                <a:lnTo>
                  <a:pt x="11175" y="4431"/>
                </a:lnTo>
                <a:lnTo>
                  <a:pt x="11288" y="4262"/>
                </a:lnTo>
                <a:lnTo>
                  <a:pt x="11288" y="4262"/>
                </a:lnTo>
                <a:lnTo>
                  <a:pt x="11316" y="4177"/>
                </a:lnTo>
                <a:lnTo>
                  <a:pt x="11316" y="4064"/>
                </a:lnTo>
                <a:lnTo>
                  <a:pt x="11288" y="3810"/>
                </a:lnTo>
                <a:lnTo>
                  <a:pt x="11260" y="3584"/>
                </a:lnTo>
                <a:lnTo>
                  <a:pt x="11260" y="3500"/>
                </a:lnTo>
                <a:lnTo>
                  <a:pt x="11288" y="3443"/>
                </a:lnTo>
                <a:lnTo>
                  <a:pt x="11288" y="3443"/>
                </a:lnTo>
                <a:lnTo>
                  <a:pt x="11316" y="3443"/>
                </a:lnTo>
                <a:lnTo>
                  <a:pt x="11458" y="3415"/>
                </a:lnTo>
                <a:lnTo>
                  <a:pt x="11627" y="3387"/>
                </a:lnTo>
                <a:lnTo>
                  <a:pt x="11627" y="3387"/>
                </a:lnTo>
                <a:lnTo>
                  <a:pt x="11740" y="3415"/>
                </a:lnTo>
                <a:lnTo>
                  <a:pt x="11824" y="3443"/>
                </a:lnTo>
                <a:lnTo>
                  <a:pt x="11881" y="3528"/>
                </a:lnTo>
                <a:lnTo>
                  <a:pt x="11937" y="3613"/>
                </a:lnTo>
                <a:lnTo>
                  <a:pt x="11937" y="3613"/>
                </a:lnTo>
                <a:lnTo>
                  <a:pt x="12050" y="3867"/>
                </a:lnTo>
                <a:lnTo>
                  <a:pt x="12107" y="4177"/>
                </a:lnTo>
                <a:lnTo>
                  <a:pt x="12135" y="4487"/>
                </a:lnTo>
                <a:lnTo>
                  <a:pt x="12135" y="4628"/>
                </a:lnTo>
                <a:lnTo>
                  <a:pt x="12107" y="4741"/>
                </a:lnTo>
                <a:lnTo>
                  <a:pt x="12107" y="4741"/>
                </a:lnTo>
                <a:lnTo>
                  <a:pt x="12050" y="4826"/>
                </a:lnTo>
                <a:lnTo>
                  <a:pt x="11966" y="4882"/>
                </a:lnTo>
                <a:lnTo>
                  <a:pt x="11768" y="5024"/>
                </a:lnTo>
                <a:lnTo>
                  <a:pt x="11542" y="5136"/>
                </a:lnTo>
                <a:lnTo>
                  <a:pt x="11345" y="5278"/>
                </a:lnTo>
                <a:lnTo>
                  <a:pt x="11345" y="5278"/>
                </a:lnTo>
                <a:lnTo>
                  <a:pt x="11034" y="5532"/>
                </a:lnTo>
                <a:lnTo>
                  <a:pt x="10752" y="5814"/>
                </a:lnTo>
                <a:lnTo>
                  <a:pt x="10752" y="5814"/>
                </a:lnTo>
                <a:lnTo>
                  <a:pt x="10809" y="5870"/>
                </a:lnTo>
                <a:lnTo>
                  <a:pt x="10809" y="5955"/>
                </a:lnTo>
                <a:lnTo>
                  <a:pt x="10809" y="5955"/>
                </a:lnTo>
                <a:lnTo>
                  <a:pt x="10780" y="5955"/>
                </a:lnTo>
                <a:lnTo>
                  <a:pt x="10752" y="5955"/>
                </a:lnTo>
                <a:lnTo>
                  <a:pt x="10639" y="6068"/>
                </a:lnTo>
                <a:lnTo>
                  <a:pt x="10357" y="6463"/>
                </a:lnTo>
                <a:lnTo>
                  <a:pt x="9906" y="7168"/>
                </a:lnTo>
                <a:lnTo>
                  <a:pt x="9906" y="7168"/>
                </a:lnTo>
                <a:lnTo>
                  <a:pt x="9652" y="7507"/>
                </a:lnTo>
                <a:lnTo>
                  <a:pt x="9539" y="7704"/>
                </a:lnTo>
                <a:lnTo>
                  <a:pt x="9510" y="7789"/>
                </a:lnTo>
                <a:lnTo>
                  <a:pt x="9482" y="7874"/>
                </a:lnTo>
                <a:lnTo>
                  <a:pt x="9482" y="7874"/>
                </a:lnTo>
                <a:lnTo>
                  <a:pt x="9510" y="7930"/>
                </a:lnTo>
                <a:lnTo>
                  <a:pt x="9539" y="8015"/>
                </a:lnTo>
                <a:lnTo>
                  <a:pt x="9595" y="8156"/>
                </a:lnTo>
                <a:lnTo>
                  <a:pt x="9595" y="8156"/>
                </a:lnTo>
                <a:lnTo>
                  <a:pt x="9595" y="8297"/>
                </a:lnTo>
                <a:lnTo>
                  <a:pt x="9567" y="8438"/>
                </a:lnTo>
                <a:lnTo>
                  <a:pt x="9567" y="8438"/>
                </a:lnTo>
                <a:lnTo>
                  <a:pt x="9539" y="8805"/>
                </a:lnTo>
                <a:lnTo>
                  <a:pt x="9510" y="9200"/>
                </a:lnTo>
                <a:lnTo>
                  <a:pt x="9510" y="9200"/>
                </a:lnTo>
                <a:lnTo>
                  <a:pt x="9539" y="9313"/>
                </a:lnTo>
                <a:lnTo>
                  <a:pt x="9567" y="9426"/>
                </a:lnTo>
                <a:lnTo>
                  <a:pt x="9623" y="9652"/>
                </a:lnTo>
                <a:lnTo>
                  <a:pt x="9708" y="9877"/>
                </a:lnTo>
                <a:lnTo>
                  <a:pt x="9736" y="9990"/>
                </a:lnTo>
                <a:lnTo>
                  <a:pt x="9736" y="10075"/>
                </a:lnTo>
                <a:lnTo>
                  <a:pt x="9736" y="10075"/>
                </a:lnTo>
                <a:lnTo>
                  <a:pt x="9708" y="10131"/>
                </a:lnTo>
                <a:lnTo>
                  <a:pt x="9652" y="10131"/>
                </a:lnTo>
                <a:lnTo>
                  <a:pt x="9623" y="10159"/>
                </a:lnTo>
                <a:lnTo>
                  <a:pt x="9595" y="10188"/>
                </a:lnTo>
                <a:lnTo>
                  <a:pt x="9595" y="10188"/>
                </a:lnTo>
                <a:lnTo>
                  <a:pt x="9539" y="10442"/>
                </a:lnTo>
                <a:lnTo>
                  <a:pt x="9539" y="10555"/>
                </a:lnTo>
                <a:lnTo>
                  <a:pt x="9567" y="10696"/>
                </a:lnTo>
                <a:lnTo>
                  <a:pt x="9567" y="10696"/>
                </a:lnTo>
                <a:lnTo>
                  <a:pt x="9708" y="11006"/>
                </a:lnTo>
                <a:lnTo>
                  <a:pt x="9764" y="11091"/>
                </a:lnTo>
                <a:lnTo>
                  <a:pt x="9764" y="11175"/>
                </a:lnTo>
                <a:lnTo>
                  <a:pt x="9736" y="11204"/>
                </a:lnTo>
                <a:lnTo>
                  <a:pt x="9652" y="11232"/>
                </a:lnTo>
                <a:lnTo>
                  <a:pt x="9652" y="11232"/>
                </a:lnTo>
                <a:lnTo>
                  <a:pt x="10047" y="11542"/>
                </a:lnTo>
                <a:lnTo>
                  <a:pt x="10244" y="11683"/>
                </a:lnTo>
                <a:lnTo>
                  <a:pt x="10470" y="11824"/>
                </a:lnTo>
                <a:lnTo>
                  <a:pt x="10470" y="11824"/>
                </a:lnTo>
                <a:lnTo>
                  <a:pt x="10724" y="11966"/>
                </a:lnTo>
                <a:lnTo>
                  <a:pt x="10780" y="12022"/>
                </a:lnTo>
                <a:lnTo>
                  <a:pt x="10837" y="12107"/>
                </a:lnTo>
                <a:lnTo>
                  <a:pt x="10865" y="12276"/>
                </a:lnTo>
                <a:lnTo>
                  <a:pt x="10893" y="12502"/>
                </a:lnTo>
                <a:lnTo>
                  <a:pt x="10893" y="12502"/>
                </a:lnTo>
                <a:lnTo>
                  <a:pt x="10921" y="12615"/>
                </a:lnTo>
                <a:lnTo>
                  <a:pt x="10950" y="12727"/>
                </a:lnTo>
                <a:lnTo>
                  <a:pt x="11034" y="12869"/>
                </a:lnTo>
                <a:lnTo>
                  <a:pt x="11175" y="12953"/>
                </a:lnTo>
                <a:lnTo>
                  <a:pt x="11316" y="13038"/>
                </a:lnTo>
                <a:lnTo>
                  <a:pt x="11429" y="13123"/>
                </a:lnTo>
                <a:lnTo>
                  <a:pt x="11542" y="13235"/>
                </a:lnTo>
                <a:lnTo>
                  <a:pt x="11570" y="13292"/>
                </a:lnTo>
                <a:lnTo>
                  <a:pt x="11599" y="13376"/>
                </a:lnTo>
                <a:lnTo>
                  <a:pt x="11599" y="13489"/>
                </a:lnTo>
                <a:lnTo>
                  <a:pt x="11599" y="13602"/>
                </a:lnTo>
                <a:lnTo>
                  <a:pt x="11599" y="13602"/>
                </a:lnTo>
                <a:lnTo>
                  <a:pt x="11542" y="13828"/>
                </a:lnTo>
                <a:lnTo>
                  <a:pt x="11458" y="14054"/>
                </a:lnTo>
                <a:lnTo>
                  <a:pt x="11232" y="14477"/>
                </a:lnTo>
                <a:lnTo>
                  <a:pt x="11232" y="14477"/>
                </a:lnTo>
                <a:lnTo>
                  <a:pt x="11175" y="14590"/>
                </a:lnTo>
                <a:lnTo>
                  <a:pt x="11175" y="14675"/>
                </a:lnTo>
                <a:lnTo>
                  <a:pt x="11147" y="14731"/>
                </a:lnTo>
                <a:lnTo>
                  <a:pt x="11063" y="14816"/>
                </a:lnTo>
                <a:lnTo>
                  <a:pt x="11063" y="14816"/>
                </a:lnTo>
                <a:lnTo>
                  <a:pt x="10950" y="14929"/>
                </a:lnTo>
                <a:lnTo>
                  <a:pt x="10809" y="15013"/>
                </a:lnTo>
                <a:lnTo>
                  <a:pt x="10498" y="15098"/>
                </a:lnTo>
                <a:lnTo>
                  <a:pt x="10498" y="15098"/>
                </a:lnTo>
                <a:lnTo>
                  <a:pt x="10188" y="15211"/>
                </a:lnTo>
                <a:lnTo>
                  <a:pt x="9877" y="15267"/>
                </a:lnTo>
                <a:lnTo>
                  <a:pt x="9256" y="15408"/>
                </a:lnTo>
                <a:lnTo>
                  <a:pt x="9256" y="15408"/>
                </a:lnTo>
                <a:lnTo>
                  <a:pt x="9059" y="15408"/>
                </a:lnTo>
                <a:lnTo>
                  <a:pt x="8861" y="15436"/>
                </a:lnTo>
                <a:lnTo>
                  <a:pt x="8551" y="15408"/>
                </a:lnTo>
                <a:lnTo>
                  <a:pt x="7874" y="15267"/>
                </a:lnTo>
                <a:lnTo>
                  <a:pt x="7874" y="15267"/>
                </a:lnTo>
                <a:lnTo>
                  <a:pt x="8043" y="15634"/>
                </a:lnTo>
                <a:lnTo>
                  <a:pt x="8043" y="15634"/>
                </a:lnTo>
                <a:lnTo>
                  <a:pt x="8156" y="15747"/>
                </a:lnTo>
                <a:lnTo>
                  <a:pt x="8184" y="15803"/>
                </a:lnTo>
                <a:lnTo>
                  <a:pt x="8128" y="15775"/>
                </a:lnTo>
                <a:lnTo>
                  <a:pt x="8128" y="15775"/>
                </a:lnTo>
                <a:lnTo>
                  <a:pt x="8212" y="15888"/>
                </a:lnTo>
                <a:lnTo>
                  <a:pt x="8269" y="16057"/>
                </a:lnTo>
                <a:lnTo>
                  <a:pt x="8297" y="16142"/>
                </a:lnTo>
                <a:lnTo>
                  <a:pt x="8269" y="16198"/>
                </a:lnTo>
                <a:lnTo>
                  <a:pt x="8241" y="16227"/>
                </a:lnTo>
                <a:lnTo>
                  <a:pt x="8184" y="16198"/>
                </a:lnTo>
                <a:lnTo>
                  <a:pt x="8184" y="16198"/>
                </a:lnTo>
                <a:lnTo>
                  <a:pt x="8212" y="16368"/>
                </a:lnTo>
                <a:lnTo>
                  <a:pt x="8241" y="16650"/>
                </a:lnTo>
                <a:lnTo>
                  <a:pt x="8269" y="16791"/>
                </a:lnTo>
                <a:lnTo>
                  <a:pt x="8325" y="16876"/>
                </a:lnTo>
                <a:lnTo>
                  <a:pt x="8410" y="16932"/>
                </a:lnTo>
                <a:lnTo>
                  <a:pt x="8438" y="16932"/>
                </a:lnTo>
                <a:lnTo>
                  <a:pt x="8495" y="16932"/>
                </a:lnTo>
                <a:lnTo>
                  <a:pt x="8495" y="16932"/>
                </a:lnTo>
                <a:lnTo>
                  <a:pt x="8438" y="17073"/>
                </a:lnTo>
                <a:lnTo>
                  <a:pt x="8382" y="17186"/>
                </a:lnTo>
                <a:lnTo>
                  <a:pt x="8297" y="17271"/>
                </a:lnTo>
                <a:lnTo>
                  <a:pt x="8184" y="17327"/>
                </a:lnTo>
                <a:lnTo>
                  <a:pt x="8071" y="17355"/>
                </a:lnTo>
                <a:lnTo>
                  <a:pt x="7930" y="17384"/>
                </a:lnTo>
                <a:lnTo>
                  <a:pt x="7648" y="17355"/>
                </a:lnTo>
                <a:lnTo>
                  <a:pt x="7338" y="17271"/>
                </a:lnTo>
                <a:lnTo>
                  <a:pt x="7055" y="17186"/>
                </a:lnTo>
                <a:lnTo>
                  <a:pt x="6801" y="17130"/>
                </a:lnTo>
                <a:lnTo>
                  <a:pt x="6604" y="17073"/>
                </a:lnTo>
                <a:lnTo>
                  <a:pt x="6604" y="17073"/>
                </a:lnTo>
                <a:lnTo>
                  <a:pt x="6660" y="17045"/>
                </a:lnTo>
                <a:lnTo>
                  <a:pt x="6632" y="17017"/>
                </a:lnTo>
                <a:lnTo>
                  <a:pt x="6576" y="16989"/>
                </a:lnTo>
                <a:lnTo>
                  <a:pt x="6519" y="17017"/>
                </a:lnTo>
                <a:lnTo>
                  <a:pt x="6519" y="17017"/>
                </a:lnTo>
                <a:lnTo>
                  <a:pt x="6463" y="17073"/>
                </a:lnTo>
                <a:lnTo>
                  <a:pt x="6435" y="17158"/>
                </a:lnTo>
                <a:lnTo>
                  <a:pt x="6435" y="17243"/>
                </a:lnTo>
                <a:lnTo>
                  <a:pt x="6435" y="17327"/>
                </a:lnTo>
                <a:lnTo>
                  <a:pt x="6435" y="17327"/>
                </a:lnTo>
                <a:lnTo>
                  <a:pt x="6491" y="17497"/>
                </a:lnTo>
                <a:lnTo>
                  <a:pt x="6576" y="17666"/>
                </a:lnTo>
                <a:lnTo>
                  <a:pt x="6745" y="18004"/>
                </a:lnTo>
                <a:lnTo>
                  <a:pt x="6745" y="18004"/>
                </a:lnTo>
                <a:lnTo>
                  <a:pt x="6858" y="18146"/>
                </a:lnTo>
                <a:lnTo>
                  <a:pt x="6942" y="18258"/>
                </a:lnTo>
                <a:lnTo>
                  <a:pt x="7084" y="18315"/>
                </a:lnTo>
                <a:lnTo>
                  <a:pt x="7253" y="18400"/>
                </a:lnTo>
                <a:lnTo>
                  <a:pt x="7253" y="18400"/>
                </a:lnTo>
                <a:lnTo>
                  <a:pt x="7281" y="18428"/>
                </a:lnTo>
                <a:lnTo>
                  <a:pt x="7281" y="18456"/>
                </a:lnTo>
                <a:lnTo>
                  <a:pt x="7309" y="18484"/>
                </a:lnTo>
                <a:lnTo>
                  <a:pt x="7422" y="18512"/>
                </a:lnTo>
                <a:lnTo>
                  <a:pt x="7422" y="18512"/>
                </a:lnTo>
                <a:lnTo>
                  <a:pt x="7535" y="18512"/>
                </a:lnTo>
                <a:lnTo>
                  <a:pt x="7620" y="18484"/>
                </a:lnTo>
                <a:lnTo>
                  <a:pt x="7648" y="18484"/>
                </a:lnTo>
                <a:lnTo>
                  <a:pt x="7648" y="18456"/>
                </a:lnTo>
                <a:lnTo>
                  <a:pt x="7648" y="18456"/>
                </a:lnTo>
                <a:lnTo>
                  <a:pt x="7592" y="18400"/>
                </a:lnTo>
                <a:lnTo>
                  <a:pt x="7535" y="18371"/>
                </a:lnTo>
                <a:lnTo>
                  <a:pt x="7394" y="18343"/>
                </a:lnTo>
                <a:lnTo>
                  <a:pt x="7394" y="18343"/>
                </a:lnTo>
                <a:lnTo>
                  <a:pt x="7479" y="18343"/>
                </a:lnTo>
                <a:lnTo>
                  <a:pt x="7563" y="18315"/>
                </a:lnTo>
                <a:lnTo>
                  <a:pt x="7704" y="18258"/>
                </a:lnTo>
                <a:lnTo>
                  <a:pt x="7761" y="18258"/>
                </a:lnTo>
                <a:lnTo>
                  <a:pt x="7817" y="18287"/>
                </a:lnTo>
                <a:lnTo>
                  <a:pt x="7902" y="18343"/>
                </a:lnTo>
                <a:lnTo>
                  <a:pt x="7958" y="18484"/>
                </a:lnTo>
                <a:lnTo>
                  <a:pt x="7958" y="18484"/>
                </a:lnTo>
                <a:lnTo>
                  <a:pt x="8015" y="18654"/>
                </a:lnTo>
                <a:lnTo>
                  <a:pt x="8015" y="18738"/>
                </a:lnTo>
                <a:lnTo>
                  <a:pt x="8015" y="18823"/>
                </a:lnTo>
                <a:lnTo>
                  <a:pt x="7958" y="18879"/>
                </a:lnTo>
                <a:lnTo>
                  <a:pt x="7902" y="18907"/>
                </a:lnTo>
                <a:lnTo>
                  <a:pt x="7817" y="18936"/>
                </a:lnTo>
                <a:lnTo>
                  <a:pt x="7704" y="18879"/>
                </a:lnTo>
                <a:lnTo>
                  <a:pt x="7704" y="18879"/>
                </a:lnTo>
                <a:lnTo>
                  <a:pt x="7648" y="18851"/>
                </a:lnTo>
                <a:lnTo>
                  <a:pt x="7592" y="18766"/>
                </a:lnTo>
                <a:lnTo>
                  <a:pt x="7479" y="18625"/>
                </a:lnTo>
                <a:lnTo>
                  <a:pt x="7394" y="18569"/>
                </a:lnTo>
                <a:lnTo>
                  <a:pt x="7338" y="18569"/>
                </a:lnTo>
                <a:lnTo>
                  <a:pt x="7253" y="18597"/>
                </a:lnTo>
                <a:lnTo>
                  <a:pt x="7168" y="18682"/>
                </a:lnTo>
                <a:lnTo>
                  <a:pt x="7168" y="18682"/>
                </a:lnTo>
                <a:lnTo>
                  <a:pt x="7140" y="18766"/>
                </a:lnTo>
                <a:lnTo>
                  <a:pt x="7140" y="18823"/>
                </a:lnTo>
                <a:lnTo>
                  <a:pt x="7196" y="18879"/>
                </a:lnTo>
                <a:lnTo>
                  <a:pt x="7253" y="18936"/>
                </a:lnTo>
                <a:lnTo>
                  <a:pt x="7450" y="18992"/>
                </a:lnTo>
                <a:lnTo>
                  <a:pt x="7620" y="18992"/>
                </a:lnTo>
                <a:lnTo>
                  <a:pt x="7620" y="18992"/>
                </a:lnTo>
                <a:lnTo>
                  <a:pt x="7592" y="19077"/>
                </a:lnTo>
                <a:lnTo>
                  <a:pt x="7507" y="19133"/>
                </a:lnTo>
                <a:lnTo>
                  <a:pt x="7338" y="19274"/>
                </a:lnTo>
                <a:lnTo>
                  <a:pt x="7253" y="19331"/>
                </a:lnTo>
                <a:lnTo>
                  <a:pt x="7196" y="19415"/>
                </a:lnTo>
                <a:lnTo>
                  <a:pt x="7140" y="19528"/>
                </a:lnTo>
                <a:lnTo>
                  <a:pt x="7140" y="19669"/>
                </a:lnTo>
                <a:lnTo>
                  <a:pt x="7140" y="19669"/>
                </a:lnTo>
                <a:lnTo>
                  <a:pt x="7168" y="19782"/>
                </a:lnTo>
                <a:lnTo>
                  <a:pt x="7225" y="19895"/>
                </a:lnTo>
                <a:lnTo>
                  <a:pt x="7281" y="20008"/>
                </a:lnTo>
                <a:lnTo>
                  <a:pt x="7309" y="20093"/>
                </a:lnTo>
                <a:lnTo>
                  <a:pt x="7309" y="20093"/>
                </a:lnTo>
                <a:lnTo>
                  <a:pt x="7309" y="20206"/>
                </a:lnTo>
                <a:lnTo>
                  <a:pt x="7309" y="20290"/>
                </a:lnTo>
                <a:lnTo>
                  <a:pt x="7281" y="20403"/>
                </a:lnTo>
                <a:lnTo>
                  <a:pt x="7281" y="20403"/>
                </a:lnTo>
                <a:lnTo>
                  <a:pt x="7225" y="20431"/>
                </a:lnTo>
                <a:lnTo>
                  <a:pt x="7196" y="20516"/>
                </a:lnTo>
                <a:lnTo>
                  <a:pt x="7196" y="20516"/>
                </a:lnTo>
                <a:lnTo>
                  <a:pt x="7225" y="20601"/>
                </a:lnTo>
                <a:lnTo>
                  <a:pt x="7309" y="20657"/>
                </a:lnTo>
                <a:lnTo>
                  <a:pt x="7309" y="20657"/>
                </a:lnTo>
                <a:lnTo>
                  <a:pt x="7281" y="20742"/>
                </a:lnTo>
                <a:lnTo>
                  <a:pt x="7309" y="20742"/>
                </a:lnTo>
                <a:lnTo>
                  <a:pt x="7225" y="20798"/>
                </a:lnTo>
                <a:lnTo>
                  <a:pt x="7225" y="20798"/>
                </a:lnTo>
                <a:lnTo>
                  <a:pt x="7084" y="20798"/>
                </a:lnTo>
                <a:lnTo>
                  <a:pt x="6886" y="20798"/>
                </a:lnTo>
                <a:lnTo>
                  <a:pt x="6801" y="20826"/>
                </a:lnTo>
                <a:lnTo>
                  <a:pt x="6745" y="20855"/>
                </a:lnTo>
                <a:lnTo>
                  <a:pt x="6717" y="20911"/>
                </a:lnTo>
                <a:lnTo>
                  <a:pt x="6745" y="20967"/>
                </a:lnTo>
                <a:lnTo>
                  <a:pt x="6745" y="20967"/>
                </a:lnTo>
                <a:lnTo>
                  <a:pt x="6632" y="20967"/>
                </a:lnTo>
                <a:lnTo>
                  <a:pt x="6519" y="21024"/>
                </a:lnTo>
                <a:lnTo>
                  <a:pt x="6435" y="21109"/>
                </a:lnTo>
                <a:lnTo>
                  <a:pt x="6378" y="21221"/>
                </a:lnTo>
                <a:lnTo>
                  <a:pt x="6322" y="21334"/>
                </a:lnTo>
                <a:lnTo>
                  <a:pt x="6293" y="21475"/>
                </a:lnTo>
                <a:lnTo>
                  <a:pt x="6265" y="21588"/>
                </a:lnTo>
                <a:lnTo>
                  <a:pt x="6293" y="21701"/>
                </a:lnTo>
                <a:lnTo>
                  <a:pt x="6293" y="21701"/>
                </a:lnTo>
                <a:lnTo>
                  <a:pt x="6322" y="21814"/>
                </a:lnTo>
                <a:lnTo>
                  <a:pt x="6378" y="21955"/>
                </a:lnTo>
                <a:lnTo>
                  <a:pt x="6463" y="22068"/>
                </a:lnTo>
                <a:lnTo>
                  <a:pt x="6576" y="22153"/>
                </a:lnTo>
                <a:lnTo>
                  <a:pt x="6830" y="22350"/>
                </a:lnTo>
                <a:lnTo>
                  <a:pt x="7055" y="22491"/>
                </a:lnTo>
                <a:lnTo>
                  <a:pt x="7055" y="22491"/>
                </a:lnTo>
                <a:lnTo>
                  <a:pt x="7168" y="22520"/>
                </a:lnTo>
                <a:lnTo>
                  <a:pt x="7281" y="22548"/>
                </a:lnTo>
                <a:lnTo>
                  <a:pt x="7563" y="22604"/>
                </a:lnTo>
                <a:lnTo>
                  <a:pt x="7704" y="22604"/>
                </a:lnTo>
                <a:lnTo>
                  <a:pt x="7817" y="22661"/>
                </a:lnTo>
                <a:lnTo>
                  <a:pt x="7930" y="22717"/>
                </a:lnTo>
                <a:lnTo>
                  <a:pt x="8015" y="22802"/>
                </a:lnTo>
                <a:lnTo>
                  <a:pt x="8015" y="22802"/>
                </a:lnTo>
                <a:lnTo>
                  <a:pt x="8043" y="22886"/>
                </a:lnTo>
                <a:lnTo>
                  <a:pt x="8071" y="22999"/>
                </a:lnTo>
                <a:lnTo>
                  <a:pt x="8071" y="23084"/>
                </a:lnTo>
                <a:lnTo>
                  <a:pt x="8043" y="23169"/>
                </a:lnTo>
                <a:lnTo>
                  <a:pt x="7987" y="23225"/>
                </a:lnTo>
                <a:lnTo>
                  <a:pt x="7930" y="23281"/>
                </a:lnTo>
                <a:lnTo>
                  <a:pt x="7845" y="23310"/>
                </a:lnTo>
                <a:lnTo>
                  <a:pt x="7733" y="23310"/>
                </a:lnTo>
                <a:lnTo>
                  <a:pt x="7733" y="23310"/>
                </a:lnTo>
                <a:lnTo>
                  <a:pt x="7845" y="23310"/>
                </a:lnTo>
                <a:lnTo>
                  <a:pt x="7987" y="23281"/>
                </a:lnTo>
                <a:lnTo>
                  <a:pt x="8043" y="23281"/>
                </a:lnTo>
                <a:lnTo>
                  <a:pt x="8099" y="23281"/>
                </a:lnTo>
                <a:lnTo>
                  <a:pt x="8156" y="23338"/>
                </a:lnTo>
                <a:lnTo>
                  <a:pt x="8184" y="23394"/>
                </a:lnTo>
                <a:lnTo>
                  <a:pt x="8184" y="23394"/>
                </a:lnTo>
                <a:lnTo>
                  <a:pt x="8156" y="23451"/>
                </a:lnTo>
                <a:lnTo>
                  <a:pt x="8043" y="23535"/>
                </a:lnTo>
                <a:lnTo>
                  <a:pt x="7874" y="23648"/>
                </a:lnTo>
                <a:lnTo>
                  <a:pt x="7874" y="23648"/>
                </a:lnTo>
                <a:lnTo>
                  <a:pt x="7676" y="23874"/>
                </a:lnTo>
                <a:lnTo>
                  <a:pt x="7479" y="24100"/>
                </a:lnTo>
                <a:lnTo>
                  <a:pt x="7479" y="24100"/>
                </a:lnTo>
                <a:lnTo>
                  <a:pt x="7422" y="24241"/>
                </a:lnTo>
                <a:lnTo>
                  <a:pt x="7394" y="24382"/>
                </a:lnTo>
                <a:lnTo>
                  <a:pt x="7338" y="24551"/>
                </a:lnTo>
                <a:lnTo>
                  <a:pt x="7281" y="24636"/>
                </a:lnTo>
                <a:lnTo>
                  <a:pt x="7281" y="24636"/>
                </a:lnTo>
                <a:lnTo>
                  <a:pt x="7338" y="24636"/>
                </a:lnTo>
                <a:lnTo>
                  <a:pt x="7394" y="24551"/>
                </a:lnTo>
                <a:lnTo>
                  <a:pt x="7394" y="24551"/>
                </a:lnTo>
                <a:lnTo>
                  <a:pt x="7422" y="24721"/>
                </a:lnTo>
                <a:lnTo>
                  <a:pt x="7479" y="24918"/>
                </a:lnTo>
                <a:lnTo>
                  <a:pt x="7479" y="25003"/>
                </a:lnTo>
                <a:lnTo>
                  <a:pt x="7479" y="25116"/>
                </a:lnTo>
                <a:lnTo>
                  <a:pt x="7450" y="25172"/>
                </a:lnTo>
                <a:lnTo>
                  <a:pt x="7366" y="25229"/>
                </a:lnTo>
                <a:lnTo>
                  <a:pt x="7366" y="25229"/>
                </a:lnTo>
                <a:lnTo>
                  <a:pt x="7281" y="25285"/>
                </a:lnTo>
                <a:lnTo>
                  <a:pt x="7196" y="25257"/>
                </a:lnTo>
                <a:lnTo>
                  <a:pt x="7112" y="25229"/>
                </a:lnTo>
                <a:lnTo>
                  <a:pt x="7055" y="25172"/>
                </a:lnTo>
                <a:lnTo>
                  <a:pt x="6942" y="25031"/>
                </a:lnTo>
                <a:lnTo>
                  <a:pt x="6858" y="24975"/>
                </a:lnTo>
                <a:lnTo>
                  <a:pt x="6773" y="24946"/>
                </a:lnTo>
                <a:lnTo>
                  <a:pt x="6773" y="24946"/>
                </a:lnTo>
                <a:lnTo>
                  <a:pt x="6886" y="24975"/>
                </a:lnTo>
                <a:lnTo>
                  <a:pt x="6942" y="25031"/>
                </a:lnTo>
                <a:lnTo>
                  <a:pt x="6942" y="25059"/>
                </a:lnTo>
                <a:lnTo>
                  <a:pt x="6914" y="25088"/>
                </a:lnTo>
                <a:lnTo>
                  <a:pt x="6688" y="25200"/>
                </a:lnTo>
                <a:lnTo>
                  <a:pt x="6688" y="25200"/>
                </a:lnTo>
                <a:lnTo>
                  <a:pt x="6830" y="25172"/>
                </a:lnTo>
                <a:lnTo>
                  <a:pt x="6942" y="25200"/>
                </a:lnTo>
                <a:lnTo>
                  <a:pt x="7055" y="25229"/>
                </a:lnTo>
                <a:lnTo>
                  <a:pt x="7168" y="25285"/>
                </a:lnTo>
                <a:lnTo>
                  <a:pt x="7168" y="25285"/>
                </a:lnTo>
                <a:lnTo>
                  <a:pt x="7112" y="25370"/>
                </a:lnTo>
                <a:lnTo>
                  <a:pt x="7027" y="25426"/>
                </a:lnTo>
                <a:lnTo>
                  <a:pt x="6942" y="25483"/>
                </a:lnTo>
                <a:lnTo>
                  <a:pt x="6886" y="25567"/>
                </a:lnTo>
                <a:lnTo>
                  <a:pt x="6886" y="25567"/>
                </a:lnTo>
                <a:lnTo>
                  <a:pt x="6858" y="25624"/>
                </a:lnTo>
                <a:lnTo>
                  <a:pt x="6858" y="25708"/>
                </a:lnTo>
                <a:lnTo>
                  <a:pt x="6858" y="25821"/>
                </a:lnTo>
                <a:lnTo>
                  <a:pt x="6886" y="25962"/>
                </a:lnTo>
                <a:lnTo>
                  <a:pt x="6858" y="26047"/>
                </a:lnTo>
                <a:lnTo>
                  <a:pt x="6830" y="26103"/>
                </a:lnTo>
                <a:lnTo>
                  <a:pt x="6830" y="26103"/>
                </a:lnTo>
                <a:lnTo>
                  <a:pt x="6886" y="26075"/>
                </a:lnTo>
                <a:lnTo>
                  <a:pt x="6942" y="26075"/>
                </a:lnTo>
                <a:lnTo>
                  <a:pt x="7027" y="26103"/>
                </a:lnTo>
                <a:lnTo>
                  <a:pt x="7084" y="26160"/>
                </a:lnTo>
                <a:lnTo>
                  <a:pt x="7196" y="26273"/>
                </a:lnTo>
                <a:lnTo>
                  <a:pt x="7225" y="26357"/>
                </a:lnTo>
                <a:lnTo>
                  <a:pt x="7253" y="26414"/>
                </a:lnTo>
                <a:lnTo>
                  <a:pt x="7253" y="26414"/>
                </a:lnTo>
                <a:lnTo>
                  <a:pt x="7225" y="26470"/>
                </a:lnTo>
                <a:lnTo>
                  <a:pt x="7225" y="26527"/>
                </a:lnTo>
                <a:lnTo>
                  <a:pt x="7196" y="26527"/>
                </a:lnTo>
                <a:lnTo>
                  <a:pt x="7140" y="26527"/>
                </a:lnTo>
                <a:lnTo>
                  <a:pt x="7055" y="26527"/>
                </a:lnTo>
                <a:lnTo>
                  <a:pt x="6971" y="26555"/>
                </a:lnTo>
                <a:lnTo>
                  <a:pt x="6914" y="26583"/>
                </a:lnTo>
                <a:lnTo>
                  <a:pt x="6914" y="26583"/>
                </a:lnTo>
                <a:lnTo>
                  <a:pt x="7084" y="26555"/>
                </a:lnTo>
                <a:lnTo>
                  <a:pt x="7225" y="26583"/>
                </a:lnTo>
                <a:lnTo>
                  <a:pt x="7394" y="26640"/>
                </a:lnTo>
                <a:lnTo>
                  <a:pt x="7563" y="26752"/>
                </a:lnTo>
                <a:lnTo>
                  <a:pt x="7733" y="26865"/>
                </a:lnTo>
                <a:lnTo>
                  <a:pt x="7845" y="26978"/>
                </a:lnTo>
                <a:lnTo>
                  <a:pt x="7958" y="27119"/>
                </a:lnTo>
                <a:lnTo>
                  <a:pt x="8015" y="27232"/>
                </a:lnTo>
                <a:lnTo>
                  <a:pt x="8015" y="27232"/>
                </a:lnTo>
                <a:lnTo>
                  <a:pt x="7987" y="27204"/>
                </a:lnTo>
                <a:lnTo>
                  <a:pt x="7902" y="27148"/>
                </a:lnTo>
                <a:lnTo>
                  <a:pt x="7704" y="27091"/>
                </a:lnTo>
                <a:lnTo>
                  <a:pt x="7338" y="27006"/>
                </a:lnTo>
                <a:lnTo>
                  <a:pt x="7338" y="27006"/>
                </a:lnTo>
                <a:lnTo>
                  <a:pt x="6942" y="26950"/>
                </a:lnTo>
                <a:lnTo>
                  <a:pt x="6519" y="26894"/>
                </a:lnTo>
                <a:lnTo>
                  <a:pt x="6519" y="26894"/>
                </a:lnTo>
                <a:lnTo>
                  <a:pt x="6152" y="26922"/>
                </a:lnTo>
                <a:lnTo>
                  <a:pt x="5814" y="26922"/>
                </a:lnTo>
                <a:lnTo>
                  <a:pt x="5644" y="26894"/>
                </a:lnTo>
                <a:lnTo>
                  <a:pt x="5503" y="26837"/>
                </a:lnTo>
                <a:lnTo>
                  <a:pt x="5334" y="26752"/>
                </a:lnTo>
                <a:lnTo>
                  <a:pt x="5193" y="26611"/>
                </a:lnTo>
                <a:lnTo>
                  <a:pt x="5193" y="26611"/>
                </a:lnTo>
                <a:lnTo>
                  <a:pt x="4995" y="26442"/>
                </a:lnTo>
                <a:lnTo>
                  <a:pt x="4939" y="26357"/>
                </a:lnTo>
                <a:lnTo>
                  <a:pt x="4882" y="26188"/>
                </a:lnTo>
                <a:lnTo>
                  <a:pt x="4882" y="26188"/>
                </a:lnTo>
                <a:lnTo>
                  <a:pt x="4826" y="25991"/>
                </a:lnTo>
                <a:lnTo>
                  <a:pt x="4798" y="25906"/>
                </a:lnTo>
                <a:lnTo>
                  <a:pt x="4741" y="25821"/>
                </a:lnTo>
                <a:lnTo>
                  <a:pt x="4741" y="25821"/>
                </a:lnTo>
                <a:lnTo>
                  <a:pt x="4628" y="25737"/>
                </a:lnTo>
                <a:lnTo>
                  <a:pt x="4544" y="25737"/>
                </a:lnTo>
                <a:lnTo>
                  <a:pt x="4318" y="25737"/>
                </a:lnTo>
                <a:lnTo>
                  <a:pt x="4318" y="25737"/>
                </a:lnTo>
                <a:lnTo>
                  <a:pt x="4205" y="25765"/>
                </a:lnTo>
                <a:lnTo>
                  <a:pt x="4149" y="25765"/>
                </a:lnTo>
                <a:lnTo>
                  <a:pt x="4092" y="25737"/>
                </a:lnTo>
                <a:lnTo>
                  <a:pt x="3979" y="25624"/>
                </a:lnTo>
                <a:lnTo>
                  <a:pt x="3979" y="25624"/>
                </a:lnTo>
                <a:lnTo>
                  <a:pt x="3838" y="25483"/>
                </a:lnTo>
                <a:lnTo>
                  <a:pt x="3725" y="25341"/>
                </a:lnTo>
                <a:lnTo>
                  <a:pt x="3613" y="25172"/>
                </a:lnTo>
                <a:lnTo>
                  <a:pt x="3528" y="25003"/>
                </a:lnTo>
                <a:lnTo>
                  <a:pt x="3528" y="25003"/>
                </a:lnTo>
                <a:lnTo>
                  <a:pt x="3443" y="24777"/>
                </a:lnTo>
                <a:lnTo>
                  <a:pt x="3415" y="24636"/>
                </a:lnTo>
                <a:lnTo>
                  <a:pt x="3471" y="24467"/>
                </a:lnTo>
                <a:lnTo>
                  <a:pt x="3584" y="24269"/>
                </a:lnTo>
                <a:lnTo>
                  <a:pt x="3584" y="24269"/>
                </a:lnTo>
                <a:lnTo>
                  <a:pt x="3613" y="24241"/>
                </a:lnTo>
                <a:lnTo>
                  <a:pt x="3669" y="24213"/>
                </a:lnTo>
                <a:lnTo>
                  <a:pt x="3725" y="24213"/>
                </a:lnTo>
                <a:lnTo>
                  <a:pt x="3754" y="24156"/>
                </a:lnTo>
                <a:lnTo>
                  <a:pt x="3754" y="24156"/>
                </a:lnTo>
                <a:lnTo>
                  <a:pt x="3754" y="24100"/>
                </a:lnTo>
                <a:lnTo>
                  <a:pt x="3725" y="24043"/>
                </a:lnTo>
                <a:lnTo>
                  <a:pt x="3697" y="23987"/>
                </a:lnTo>
                <a:lnTo>
                  <a:pt x="3697" y="23931"/>
                </a:lnTo>
                <a:lnTo>
                  <a:pt x="3697" y="23931"/>
                </a:lnTo>
                <a:lnTo>
                  <a:pt x="3725" y="23761"/>
                </a:lnTo>
                <a:lnTo>
                  <a:pt x="3754" y="23648"/>
                </a:lnTo>
                <a:lnTo>
                  <a:pt x="3725" y="23564"/>
                </a:lnTo>
                <a:lnTo>
                  <a:pt x="3725" y="23564"/>
                </a:lnTo>
                <a:lnTo>
                  <a:pt x="3669" y="23451"/>
                </a:lnTo>
                <a:lnTo>
                  <a:pt x="3584" y="23394"/>
                </a:lnTo>
                <a:lnTo>
                  <a:pt x="3528" y="23310"/>
                </a:lnTo>
                <a:lnTo>
                  <a:pt x="3471" y="23169"/>
                </a:lnTo>
                <a:lnTo>
                  <a:pt x="3471" y="23169"/>
                </a:lnTo>
                <a:lnTo>
                  <a:pt x="3471" y="23056"/>
                </a:lnTo>
                <a:lnTo>
                  <a:pt x="3500" y="22886"/>
                </a:lnTo>
                <a:lnTo>
                  <a:pt x="3556" y="22774"/>
                </a:lnTo>
                <a:lnTo>
                  <a:pt x="3613" y="22745"/>
                </a:lnTo>
                <a:lnTo>
                  <a:pt x="3669" y="22717"/>
                </a:lnTo>
                <a:lnTo>
                  <a:pt x="3669" y="22717"/>
                </a:lnTo>
                <a:lnTo>
                  <a:pt x="3641" y="22661"/>
                </a:lnTo>
                <a:lnTo>
                  <a:pt x="3584" y="22632"/>
                </a:lnTo>
                <a:lnTo>
                  <a:pt x="3556" y="22576"/>
                </a:lnTo>
                <a:lnTo>
                  <a:pt x="3528" y="22520"/>
                </a:lnTo>
                <a:lnTo>
                  <a:pt x="3528" y="22520"/>
                </a:lnTo>
                <a:lnTo>
                  <a:pt x="3556" y="22378"/>
                </a:lnTo>
                <a:lnTo>
                  <a:pt x="3584" y="22294"/>
                </a:lnTo>
                <a:lnTo>
                  <a:pt x="3584" y="22266"/>
                </a:lnTo>
                <a:lnTo>
                  <a:pt x="3584" y="22294"/>
                </a:lnTo>
                <a:lnTo>
                  <a:pt x="3584" y="22294"/>
                </a:lnTo>
                <a:lnTo>
                  <a:pt x="3556" y="22124"/>
                </a:lnTo>
                <a:lnTo>
                  <a:pt x="3500" y="22012"/>
                </a:lnTo>
                <a:lnTo>
                  <a:pt x="3415" y="21899"/>
                </a:lnTo>
                <a:lnTo>
                  <a:pt x="3274" y="21786"/>
                </a:lnTo>
                <a:lnTo>
                  <a:pt x="3274" y="21786"/>
                </a:lnTo>
                <a:lnTo>
                  <a:pt x="3359" y="21758"/>
                </a:lnTo>
                <a:lnTo>
                  <a:pt x="3387" y="21729"/>
                </a:lnTo>
                <a:lnTo>
                  <a:pt x="3387" y="21701"/>
                </a:lnTo>
                <a:lnTo>
                  <a:pt x="3359" y="21645"/>
                </a:lnTo>
                <a:lnTo>
                  <a:pt x="3302" y="21532"/>
                </a:lnTo>
                <a:lnTo>
                  <a:pt x="3246" y="21475"/>
                </a:lnTo>
                <a:lnTo>
                  <a:pt x="3246" y="21475"/>
                </a:lnTo>
                <a:lnTo>
                  <a:pt x="3246" y="21363"/>
                </a:lnTo>
                <a:lnTo>
                  <a:pt x="3274" y="21278"/>
                </a:lnTo>
                <a:lnTo>
                  <a:pt x="3330" y="21250"/>
                </a:lnTo>
                <a:lnTo>
                  <a:pt x="3359" y="21137"/>
                </a:lnTo>
                <a:lnTo>
                  <a:pt x="3359" y="21137"/>
                </a:lnTo>
                <a:lnTo>
                  <a:pt x="3359" y="21024"/>
                </a:lnTo>
                <a:lnTo>
                  <a:pt x="3302" y="20939"/>
                </a:lnTo>
                <a:lnTo>
                  <a:pt x="3218" y="20855"/>
                </a:lnTo>
                <a:lnTo>
                  <a:pt x="3105" y="20770"/>
                </a:lnTo>
                <a:lnTo>
                  <a:pt x="3105" y="20770"/>
                </a:lnTo>
                <a:lnTo>
                  <a:pt x="2879" y="20714"/>
                </a:lnTo>
                <a:lnTo>
                  <a:pt x="2738" y="20685"/>
                </a:lnTo>
                <a:lnTo>
                  <a:pt x="2710" y="20657"/>
                </a:lnTo>
                <a:lnTo>
                  <a:pt x="2710" y="20629"/>
                </a:lnTo>
                <a:lnTo>
                  <a:pt x="2710" y="20629"/>
                </a:lnTo>
                <a:lnTo>
                  <a:pt x="2766" y="20601"/>
                </a:lnTo>
                <a:lnTo>
                  <a:pt x="2851" y="20601"/>
                </a:lnTo>
                <a:lnTo>
                  <a:pt x="2992" y="20601"/>
                </a:lnTo>
                <a:lnTo>
                  <a:pt x="3161" y="20572"/>
                </a:lnTo>
                <a:lnTo>
                  <a:pt x="3218" y="20544"/>
                </a:lnTo>
                <a:lnTo>
                  <a:pt x="3246" y="20516"/>
                </a:lnTo>
                <a:lnTo>
                  <a:pt x="3246" y="20516"/>
                </a:lnTo>
                <a:lnTo>
                  <a:pt x="3274" y="20403"/>
                </a:lnTo>
                <a:lnTo>
                  <a:pt x="3246" y="20347"/>
                </a:lnTo>
                <a:lnTo>
                  <a:pt x="3189" y="20290"/>
                </a:lnTo>
                <a:lnTo>
                  <a:pt x="3105" y="20290"/>
                </a:lnTo>
                <a:lnTo>
                  <a:pt x="2907" y="20262"/>
                </a:lnTo>
                <a:lnTo>
                  <a:pt x="2822" y="20262"/>
                </a:lnTo>
                <a:lnTo>
                  <a:pt x="2766" y="20234"/>
                </a:lnTo>
                <a:lnTo>
                  <a:pt x="2766" y="20234"/>
                </a:lnTo>
                <a:lnTo>
                  <a:pt x="2681" y="20149"/>
                </a:lnTo>
                <a:lnTo>
                  <a:pt x="2653" y="20093"/>
                </a:lnTo>
                <a:lnTo>
                  <a:pt x="2653" y="19923"/>
                </a:lnTo>
                <a:lnTo>
                  <a:pt x="2653" y="19923"/>
                </a:lnTo>
                <a:lnTo>
                  <a:pt x="2568" y="19839"/>
                </a:lnTo>
                <a:lnTo>
                  <a:pt x="2512" y="19726"/>
                </a:lnTo>
                <a:lnTo>
                  <a:pt x="2512" y="19726"/>
                </a:lnTo>
                <a:lnTo>
                  <a:pt x="2427" y="19500"/>
                </a:lnTo>
                <a:lnTo>
                  <a:pt x="2314" y="19303"/>
                </a:lnTo>
                <a:lnTo>
                  <a:pt x="2314" y="19303"/>
                </a:lnTo>
                <a:lnTo>
                  <a:pt x="2230" y="19133"/>
                </a:lnTo>
                <a:lnTo>
                  <a:pt x="2230" y="19133"/>
                </a:lnTo>
                <a:lnTo>
                  <a:pt x="2145" y="19049"/>
                </a:lnTo>
                <a:lnTo>
                  <a:pt x="2089" y="18992"/>
                </a:lnTo>
                <a:lnTo>
                  <a:pt x="2004" y="18907"/>
                </a:lnTo>
                <a:lnTo>
                  <a:pt x="1919" y="18795"/>
                </a:lnTo>
                <a:lnTo>
                  <a:pt x="1919" y="18795"/>
                </a:lnTo>
                <a:lnTo>
                  <a:pt x="1835" y="18569"/>
                </a:lnTo>
                <a:lnTo>
                  <a:pt x="1807" y="18456"/>
                </a:lnTo>
                <a:lnTo>
                  <a:pt x="1778" y="18343"/>
                </a:lnTo>
                <a:lnTo>
                  <a:pt x="1778" y="18343"/>
                </a:lnTo>
                <a:lnTo>
                  <a:pt x="1807" y="18315"/>
                </a:lnTo>
                <a:lnTo>
                  <a:pt x="1891" y="18258"/>
                </a:lnTo>
                <a:lnTo>
                  <a:pt x="1976" y="18230"/>
                </a:lnTo>
                <a:lnTo>
                  <a:pt x="1976" y="18230"/>
                </a:lnTo>
                <a:lnTo>
                  <a:pt x="1948" y="18117"/>
                </a:lnTo>
                <a:lnTo>
                  <a:pt x="1863" y="18004"/>
                </a:lnTo>
                <a:lnTo>
                  <a:pt x="1778" y="17892"/>
                </a:lnTo>
                <a:lnTo>
                  <a:pt x="1722" y="17807"/>
                </a:lnTo>
                <a:lnTo>
                  <a:pt x="1722" y="17807"/>
                </a:lnTo>
                <a:lnTo>
                  <a:pt x="1637" y="17553"/>
                </a:lnTo>
                <a:lnTo>
                  <a:pt x="1553" y="17299"/>
                </a:lnTo>
                <a:lnTo>
                  <a:pt x="1553" y="17299"/>
                </a:lnTo>
                <a:lnTo>
                  <a:pt x="1468" y="17073"/>
                </a:lnTo>
                <a:lnTo>
                  <a:pt x="1411" y="16847"/>
                </a:lnTo>
                <a:lnTo>
                  <a:pt x="1411" y="16847"/>
                </a:lnTo>
                <a:lnTo>
                  <a:pt x="1440" y="16735"/>
                </a:lnTo>
                <a:lnTo>
                  <a:pt x="1440" y="16593"/>
                </a:lnTo>
                <a:lnTo>
                  <a:pt x="1440" y="16593"/>
                </a:lnTo>
                <a:lnTo>
                  <a:pt x="1383" y="16509"/>
                </a:lnTo>
                <a:lnTo>
                  <a:pt x="1299" y="16424"/>
                </a:lnTo>
                <a:lnTo>
                  <a:pt x="1299" y="16424"/>
                </a:lnTo>
                <a:lnTo>
                  <a:pt x="1355" y="16424"/>
                </a:lnTo>
                <a:lnTo>
                  <a:pt x="1383" y="16396"/>
                </a:lnTo>
                <a:lnTo>
                  <a:pt x="1327" y="16227"/>
                </a:lnTo>
                <a:lnTo>
                  <a:pt x="1299" y="16142"/>
                </a:lnTo>
                <a:lnTo>
                  <a:pt x="1299" y="16057"/>
                </a:lnTo>
                <a:lnTo>
                  <a:pt x="1327" y="16001"/>
                </a:lnTo>
                <a:lnTo>
                  <a:pt x="1383" y="15973"/>
                </a:lnTo>
                <a:lnTo>
                  <a:pt x="1383" y="15973"/>
                </a:lnTo>
                <a:lnTo>
                  <a:pt x="1327" y="15888"/>
                </a:lnTo>
                <a:lnTo>
                  <a:pt x="1299" y="15719"/>
                </a:lnTo>
                <a:lnTo>
                  <a:pt x="1299" y="15578"/>
                </a:lnTo>
                <a:lnTo>
                  <a:pt x="1299" y="15465"/>
                </a:lnTo>
                <a:lnTo>
                  <a:pt x="1299" y="15465"/>
                </a:lnTo>
                <a:lnTo>
                  <a:pt x="1355" y="15352"/>
                </a:lnTo>
                <a:lnTo>
                  <a:pt x="1440" y="15295"/>
                </a:lnTo>
                <a:lnTo>
                  <a:pt x="1524" y="15211"/>
                </a:lnTo>
                <a:lnTo>
                  <a:pt x="1553" y="15126"/>
                </a:lnTo>
                <a:lnTo>
                  <a:pt x="1553" y="15126"/>
                </a:lnTo>
                <a:lnTo>
                  <a:pt x="1553" y="15041"/>
                </a:lnTo>
                <a:lnTo>
                  <a:pt x="1496" y="14929"/>
                </a:lnTo>
                <a:lnTo>
                  <a:pt x="1355" y="14646"/>
                </a:lnTo>
                <a:lnTo>
                  <a:pt x="1186" y="14336"/>
                </a:lnTo>
                <a:lnTo>
                  <a:pt x="1073" y="14110"/>
                </a:lnTo>
                <a:lnTo>
                  <a:pt x="1073" y="14110"/>
                </a:lnTo>
                <a:lnTo>
                  <a:pt x="960" y="13856"/>
                </a:lnTo>
                <a:lnTo>
                  <a:pt x="904" y="13602"/>
                </a:lnTo>
                <a:lnTo>
                  <a:pt x="904" y="13489"/>
                </a:lnTo>
                <a:lnTo>
                  <a:pt x="904" y="13376"/>
                </a:lnTo>
                <a:lnTo>
                  <a:pt x="932" y="13264"/>
                </a:lnTo>
                <a:lnTo>
                  <a:pt x="988" y="13151"/>
                </a:lnTo>
                <a:lnTo>
                  <a:pt x="988" y="13151"/>
                </a:lnTo>
                <a:lnTo>
                  <a:pt x="1101" y="13010"/>
                </a:lnTo>
                <a:lnTo>
                  <a:pt x="1157" y="12925"/>
                </a:lnTo>
                <a:lnTo>
                  <a:pt x="1186" y="12869"/>
                </a:lnTo>
                <a:lnTo>
                  <a:pt x="1186" y="12869"/>
                </a:lnTo>
                <a:lnTo>
                  <a:pt x="1214" y="12784"/>
                </a:lnTo>
                <a:lnTo>
                  <a:pt x="1214" y="12699"/>
                </a:lnTo>
                <a:lnTo>
                  <a:pt x="1157" y="12530"/>
                </a:lnTo>
                <a:lnTo>
                  <a:pt x="1073" y="12361"/>
                </a:lnTo>
                <a:lnTo>
                  <a:pt x="1016" y="12191"/>
                </a:lnTo>
                <a:lnTo>
                  <a:pt x="1016" y="12191"/>
                </a:lnTo>
                <a:lnTo>
                  <a:pt x="960" y="12163"/>
                </a:lnTo>
                <a:lnTo>
                  <a:pt x="904" y="12107"/>
                </a:lnTo>
                <a:lnTo>
                  <a:pt x="904" y="12107"/>
                </a:lnTo>
                <a:lnTo>
                  <a:pt x="932" y="12078"/>
                </a:lnTo>
                <a:lnTo>
                  <a:pt x="960" y="12050"/>
                </a:lnTo>
                <a:lnTo>
                  <a:pt x="988" y="11994"/>
                </a:lnTo>
                <a:lnTo>
                  <a:pt x="1016" y="11966"/>
                </a:lnTo>
                <a:lnTo>
                  <a:pt x="1016" y="11966"/>
                </a:lnTo>
                <a:lnTo>
                  <a:pt x="988" y="11712"/>
                </a:lnTo>
                <a:lnTo>
                  <a:pt x="988" y="11599"/>
                </a:lnTo>
                <a:lnTo>
                  <a:pt x="1016" y="11486"/>
                </a:lnTo>
                <a:lnTo>
                  <a:pt x="1016" y="11486"/>
                </a:lnTo>
                <a:lnTo>
                  <a:pt x="1101" y="11316"/>
                </a:lnTo>
                <a:lnTo>
                  <a:pt x="1186" y="11204"/>
                </a:lnTo>
                <a:lnTo>
                  <a:pt x="1186" y="11204"/>
                </a:lnTo>
                <a:lnTo>
                  <a:pt x="1186" y="11119"/>
                </a:lnTo>
                <a:lnTo>
                  <a:pt x="1157" y="11034"/>
                </a:lnTo>
                <a:lnTo>
                  <a:pt x="1073" y="10893"/>
                </a:lnTo>
                <a:lnTo>
                  <a:pt x="1073" y="10893"/>
                </a:lnTo>
                <a:lnTo>
                  <a:pt x="1073" y="10780"/>
                </a:lnTo>
                <a:lnTo>
                  <a:pt x="1073" y="10639"/>
                </a:lnTo>
                <a:lnTo>
                  <a:pt x="1045" y="10526"/>
                </a:lnTo>
                <a:lnTo>
                  <a:pt x="1016" y="10413"/>
                </a:lnTo>
                <a:lnTo>
                  <a:pt x="1016" y="10413"/>
                </a:lnTo>
                <a:lnTo>
                  <a:pt x="960" y="10357"/>
                </a:lnTo>
                <a:lnTo>
                  <a:pt x="904" y="10329"/>
                </a:lnTo>
                <a:lnTo>
                  <a:pt x="847" y="10329"/>
                </a:lnTo>
                <a:lnTo>
                  <a:pt x="819" y="10272"/>
                </a:lnTo>
                <a:lnTo>
                  <a:pt x="819" y="10272"/>
                </a:lnTo>
                <a:lnTo>
                  <a:pt x="734" y="10075"/>
                </a:lnTo>
                <a:lnTo>
                  <a:pt x="650" y="9849"/>
                </a:lnTo>
                <a:lnTo>
                  <a:pt x="650" y="9849"/>
                </a:lnTo>
                <a:lnTo>
                  <a:pt x="565" y="9680"/>
                </a:lnTo>
                <a:lnTo>
                  <a:pt x="480" y="9539"/>
                </a:lnTo>
                <a:lnTo>
                  <a:pt x="367" y="9369"/>
                </a:lnTo>
                <a:lnTo>
                  <a:pt x="311" y="9200"/>
                </a:lnTo>
                <a:lnTo>
                  <a:pt x="311" y="9200"/>
                </a:lnTo>
                <a:lnTo>
                  <a:pt x="339" y="9228"/>
                </a:lnTo>
                <a:lnTo>
                  <a:pt x="367" y="9200"/>
                </a:lnTo>
                <a:lnTo>
                  <a:pt x="311" y="9144"/>
                </a:lnTo>
                <a:lnTo>
                  <a:pt x="226" y="9002"/>
                </a:lnTo>
                <a:lnTo>
                  <a:pt x="226" y="9002"/>
                </a:lnTo>
                <a:lnTo>
                  <a:pt x="85" y="8833"/>
                </a:lnTo>
                <a:lnTo>
                  <a:pt x="29" y="8720"/>
                </a:lnTo>
                <a:lnTo>
                  <a:pt x="0" y="8607"/>
                </a:lnTo>
                <a:lnTo>
                  <a:pt x="0" y="8607"/>
                </a:lnTo>
                <a:lnTo>
                  <a:pt x="29" y="8495"/>
                </a:lnTo>
                <a:lnTo>
                  <a:pt x="57" y="8382"/>
                </a:lnTo>
                <a:lnTo>
                  <a:pt x="113" y="8156"/>
                </a:lnTo>
                <a:lnTo>
                  <a:pt x="142" y="8015"/>
                </a:lnTo>
                <a:lnTo>
                  <a:pt x="170" y="7902"/>
                </a:lnTo>
                <a:lnTo>
                  <a:pt x="170" y="7789"/>
                </a:lnTo>
                <a:lnTo>
                  <a:pt x="113" y="7704"/>
                </a:lnTo>
                <a:lnTo>
                  <a:pt x="113" y="7704"/>
                </a:lnTo>
                <a:lnTo>
                  <a:pt x="170" y="7733"/>
                </a:lnTo>
                <a:lnTo>
                  <a:pt x="198" y="7733"/>
                </a:lnTo>
                <a:lnTo>
                  <a:pt x="226" y="7704"/>
                </a:lnTo>
                <a:lnTo>
                  <a:pt x="254" y="7648"/>
                </a:lnTo>
                <a:lnTo>
                  <a:pt x="226" y="7507"/>
                </a:lnTo>
                <a:lnTo>
                  <a:pt x="198" y="7309"/>
                </a:lnTo>
                <a:lnTo>
                  <a:pt x="85" y="6914"/>
                </a:lnTo>
                <a:lnTo>
                  <a:pt x="29" y="6717"/>
                </a:lnTo>
                <a:close/>
              </a:path>
            </a:pathLst>
          </a:custGeom>
          <a:solidFill>
            <a:srgbClr val="434343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9" name="Google Shape;1780;p8">
            <a:extLst>
              <a:ext uri="{FF2B5EF4-FFF2-40B4-BE49-F238E27FC236}">
                <a16:creationId xmlns:a16="http://schemas.microsoft.com/office/drawing/2014/main" id="{B8322801-7EB3-40A2-A716-B300D9DE5677}"/>
              </a:ext>
            </a:extLst>
          </p:cNvPr>
          <p:cNvSpPr/>
          <p:nvPr/>
        </p:nvSpPr>
        <p:spPr>
          <a:xfrm>
            <a:off x="2675391" y="3142068"/>
            <a:ext cx="364052" cy="368079"/>
          </a:xfrm>
          <a:custGeom>
            <a:avLst/>
            <a:gdLst/>
            <a:ahLst/>
            <a:cxnLst/>
            <a:rect l="l" t="t" r="r" b="b"/>
            <a:pathLst>
              <a:path w="6717" h="7480" extrusionOk="0">
                <a:moveTo>
                  <a:pt x="0" y="2654"/>
                </a:moveTo>
                <a:lnTo>
                  <a:pt x="0" y="2654"/>
                </a:lnTo>
                <a:lnTo>
                  <a:pt x="57" y="2400"/>
                </a:lnTo>
                <a:lnTo>
                  <a:pt x="57" y="2061"/>
                </a:lnTo>
                <a:lnTo>
                  <a:pt x="113" y="1355"/>
                </a:lnTo>
                <a:lnTo>
                  <a:pt x="169" y="1045"/>
                </a:lnTo>
                <a:lnTo>
                  <a:pt x="254" y="735"/>
                </a:lnTo>
                <a:lnTo>
                  <a:pt x="339" y="594"/>
                </a:lnTo>
                <a:lnTo>
                  <a:pt x="395" y="481"/>
                </a:lnTo>
                <a:lnTo>
                  <a:pt x="508" y="368"/>
                </a:lnTo>
                <a:lnTo>
                  <a:pt x="621" y="283"/>
                </a:lnTo>
                <a:lnTo>
                  <a:pt x="621" y="283"/>
                </a:lnTo>
                <a:lnTo>
                  <a:pt x="818" y="227"/>
                </a:lnTo>
                <a:lnTo>
                  <a:pt x="1072" y="170"/>
                </a:lnTo>
                <a:lnTo>
                  <a:pt x="1552" y="86"/>
                </a:lnTo>
                <a:lnTo>
                  <a:pt x="1552" y="86"/>
                </a:lnTo>
                <a:lnTo>
                  <a:pt x="1919" y="1"/>
                </a:lnTo>
                <a:lnTo>
                  <a:pt x="2117" y="1"/>
                </a:lnTo>
                <a:lnTo>
                  <a:pt x="2314" y="1"/>
                </a:lnTo>
                <a:lnTo>
                  <a:pt x="2314" y="1"/>
                </a:lnTo>
                <a:lnTo>
                  <a:pt x="2568" y="86"/>
                </a:lnTo>
                <a:lnTo>
                  <a:pt x="2850" y="199"/>
                </a:lnTo>
                <a:lnTo>
                  <a:pt x="2963" y="255"/>
                </a:lnTo>
                <a:lnTo>
                  <a:pt x="3076" y="340"/>
                </a:lnTo>
                <a:lnTo>
                  <a:pt x="3189" y="452"/>
                </a:lnTo>
                <a:lnTo>
                  <a:pt x="3245" y="565"/>
                </a:lnTo>
                <a:lnTo>
                  <a:pt x="3245" y="565"/>
                </a:lnTo>
                <a:lnTo>
                  <a:pt x="3330" y="763"/>
                </a:lnTo>
                <a:lnTo>
                  <a:pt x="3415" y="989"/>
                </a:lnTo>
                <a:lnTo>
                  <a:pt x="3528" y="1384"/>
                </a:lnTo>
                <a:lnTo>
                  <a:pt x="3528" y="1384"/>
                </a:lnTo>
                <a:lnTo>
                  <a:pt x="3584" y="1553"/>
                </a:lnTo>
                <a:lnTo>
                  <a:pt x="3612" y="1722"/>
                </a:lnTo>
                <a:lnTo>
                  <a:pt x="3640" y="1920"/>
                </a:lnTo>
                <a:lnTo>
                  <a:pt x="3612" y="2117"/>
                </a:lnTo>
                <a:lnTo>
                  <a:pt x="3612" y="2117"/>
                </a:lnTo>
                <a:lnTo>
                  <a:pt x="3612" y="2371"/>
                </a:lnTo>
                <a:lnTo>
                  <a:pt x="3612" y="2456"/>
                </a:lnTo>
                <a:lnTo>
                  <a:pt x="3640" y="2512"/>
                </a:lnTo>
                <a:lnTo>
                  <a:pt x="3697" y="2569"/>
                </a:lnTo>
                <a:lnTo>
                  <a:pt x="3753" y="2597"/>
                </a:lnTo>
                <a:lnTo>
                  <a:pt x="4036" y="2682"/>
                </a:lnTo>
                <a:lnTo>
                  <a:pt x="4036" y="2682"/>
                </a:lnTo>
                <a:lnTo>
                  <a:pt x="4318" y="2738"/>
                </a:lnTo>
                <a:lnTo>
                  <a:pt x="4459" y="2766"/>
                </a:lnTo>
                <a:lnTo>
                  <a:pt x="4572" y="2766"/>
                </a:lnTo>
                <a:lnTo>
                  <a:pt x="4572" y="2766"/>
                </a:lnTo>
                <a:lnTo>
                  <a:pt x="4628" y="2710"/>
                </a:lnTo>
                <a:lnTo>
                  <a:pt x="4656" y="2654"/>
                </a:lnTo>
                <a:lnTo>
                  <a:pt x="4685" y="2597"/>
                </a:lnTo>
                <a:lnTo>
                  <a:pt x="4741" y="2569"/>
                </a:lnTo>
                <a:lnTo>
                  <a:pt x="4741" y="2569"/>
                </a:lnTo>
                <a:lnTo>
                  <a:pt x="4910" y="2597"/>
                </a:lnTo>
                <a:lnTo>
                  <a:pt x="5023" y="2654"/>
                </a:lnTo>
                <a:lnTo>
                  <a:pt x="5136" y="2710"/>
                </a:lnTo>
                <a:lnTo>
                  <a:pt x="5221" y="2795"/>
                </a:lnTo>
                <a:lnTo>
                  <a:pt x="5362" y="3020"/>
                </a:lnTo>
                <a:lnTo>
                  <a:pt x="5446" y="3246"/>
                </a:lnTo>
                <a:lnTo>
                  <a:pt x="5446" y="3246"/>
                </a:lnTo>
                <a:lnTo>
                  <a:pt x="5531" y="3472"/>
                </a:lnTo>
                <a:lnTo>
                  <a:pt x="5616" y="3754"/>
                </a:lnTo>
                <a:lnTo>
                  <a:pt x="5700" y="4036"/>
                </a:lnTo>
                <a:lnTo>
                  <a:pt x="5757" y="4121"/>
                </a:lnTo>
                <a:lnTo>
                  <a:pt x="5813" y="4206"/>
                </a:lnTo>
                <a:lnTo>
                  <a:pt x="5813" y="4206"/>
                </a:lnTo>
                <a:lnTo>
                  <a:pt x="5926" y="4234"/>
                </a:lnTo>
                <a:lnTo>
                  <a:pt x="6039" y="4234"/>
                </a:lnTo>
                <a:lnTo>
                  <a:pt x="6293" y="4149"/>
                </a:lnTo>
                <a:lnTo>
                  <a:pt x="6406" y="4121"/>
                </a:lnTo>
                <a:lnTo>
                  <a:pt x="6519" y="4121"/>
                </a:lnTo>
                <a:lnTo>
                  <a:pt x="6603" y="4177"/>
                </a:lnTo>
                <a:lnTo>
                  <a:pt x="6688" y="4290"/>
                </a:lnTo>
                <a:lnTo>
                  <a:pt x="6688" y="4290"/>
                </a:lnTo>
                <a:lnTo>
                  <a:pt x="6716" y="4375"/>
                </a:lnTo>
                <a:lnTo>
                  <a:pt x="6716" y="4488"/>
                </a:lnTo>
                <a:lnTo>
                  <a:pt x="6688" y="4770"/>
                </a:lnTo>
                <a:lnTo>
                  <a:pt x="6575" y="5250"/>
                </a:lnTo>
                <a:lnTo>
                  <a:pt x="6575" y="5250"/>
                </a:lnTo>
                <a:lnTo>
                  <a:pt x="6575" y="5447"/>
                </a:lnTo>
                <a:lnTo>
                  <a:pt x="6575" y="5617"/>
                </a:lnTo>
                <a:lnTo>
                  <a:pt x="6632" y="5983"/>
                </a:lnTo>
                <a:lnTo>
                  <a:pt x="6632" y="6153"/>
                </a:lnTo>
                <a:lnTo>
                  <a:pt x="6632" y="6322"/>
                </a:lnTo>
                <a:lnTo>
                  <a:pt x="6575" y="6491"/>
                </a:lnTo>
                <a:lnTo>
                  <a:pt x="6491" y="6633"/>
                </a:lnTo>
                <a:lnTo>
                  <a:pt x="6491" y="6633"/>
                </a:lnTo>
                <a:lnTo>
                  <a:pt x="6406" y="6774"/>
                </a:lnTo>
                <a:lnTo>
                  <a:pt x="6293" y="6858"/>
                </a:lnTo>
                <a:lnTo>
                  <a:pt x="6096" y="7056"/>
                </a:lnTo>
                <a:lnTo>
                  <a:pt x="6096" y="7056"/>
                </a:lnTo>
                <a:lnTo>
                  <a:pt x="6039" y="7112"/>
                </a:lnTo>
                <a:lnTo>
                  <a:pt x="6011" y="7197"/>
                </a:lnTo>
                <a:lnTo>
                  <a:pt x="5954" y="7253"/>
                </a:lnTo>
                <a:lnTo>
                  <a:pt x="5898" y="7310"/>
                </a:lnTo>
                <a:lnTo>
                  <a:pt x="5898" y="7310"/>
                </a:lnTo>
                <a:lnTo>
                  <a:pt x="5842" y="7253"/>
                </a:lnTo>
                <a:lnTo>
                  <a:pt x="5785" y="7225"/>
                </a:lnTo>
                <a:lnTo>
                  <a:pt x="5700" y="7225"/>
                </a:lnTo>
                <a:lnTo>
                  <a:pt x="5644" y="7253"/>
                </a:lnTo>
                <a:lnTo>
                  <a:pt x="5644" y="7253"/>
                </a:lnTo>
                <a:lnTo>
                  <a:pt x="5559" y="7338"/>
                </a:lnTo>
                <a:lnTo>
                  <a:pt x="5475" y="7479"/>
                </a:lnTo>
                <a:lnTo>
                  <a:pt x="5475" y="7479"/>
                </a:lnTo>
                <a:lnTo>
                  <a:pt x="5305" y="7423"/>
                </a:lnTo>
                <a:lnTo>
                  <a:pt x="5164" y="7394"/>
                </a:lnTo>
                <a:lnTo>
                  <a:pt x="5164" y="7394"/>
                </a:lnTo>
                <a:lnTo>
                  <a:pt x="4882" y="7394"/>
                </a:lnTo>
                <a:lnTo>
                  <a:pt x="4882" y="7394"/>
                </a:lnTo>
                <a:lnTo>
                  <a:pt x="4543" y="7310"/>
                </a:lnTo>
                <a:lnTo>
                  <a:pt x="4374" y="7253"/>
                </a:lnTo>
                <a:lnTo>
                  <a:pt x="4205" y="7225"/>
                </a:lnTo>
                <a:lnTo>
                  <a:pt x="4205" y="7225"/>
                </a:lnTo>
                <a:lnTo>
                  <a:pt x="3923" y="7225"/>
                </a:lnTo>
                <a:lnTo>
                  <a:pt x="3782" y="7225"/>
                </a:lnTo>
                <a:lnTo>
                  <a:pt x="3725" y="7225"/>
                </a:lnTo>
                <a:lnTo>
                  <a:pt x="3697" y="7197"/>
                </a:lnTo>
                <a:lnTo>
                  <a:pt x="3697" y="7197"/>
                </a:lnTo>
                <a:lnTo>
                  <a:pt x="3697" y="7140"/>
                </a:lnTo>
                <a:lnTo>
                  <a:pt x="3697" y="7056"/>
                </a:lnTo>
                <a:lnTo>
                  <a:pt x="3753" y="6830"/>
                </a:lnTo>
                <a:lnTo>
                  <a:pt x="3894" y="6463"/>
                </a:lnTo>
                <a:lnTo>
                  <a:pt x="3894" y="6463"/>
                </a:lnTo>
                <a:lnTo>
                  <a:pt x="3979" y="6266"/>
                </a:lnTo>
                <a:lnTo>
                  <a:pt x="4120" y="6012"/>
                </a:lnTo>
                <a:lnTo>
                  <a:pt x="4205" y="5786"/>
                </a:lnTo>
                <a:lnTo>
                  <a:pt x="4233" y="5673"/>
                </a:lnTo>
                <a:lnTo>
                  <a:pt x="4233" y="5560"/>
                </a:lnTo>
                <a:lnTo>
                  <a:pt x="4233" y="5560"/>
                </a:lnTo>
                <a:lnTo>
                  <a:pt x="4205" y="5419"/>
                </a:lnTo>
                <a:lnTo>
                  <a:pt x="4120" y="5334"/>
                </a:lnTo>
                <a:lnTo>
                  <a:pt x="3979" y="5250"/>
                </a:lnTo>
                <a:lnTo>
                  <a:pt x="3866" y="5165"/>
                </a:lnTo>
                <a:lnTo>
                  <a:pt x="3556" y="5052"/>
                </a:lnTo>
                <a:lnTo>
                  <a:pt x="3302" y="4968"/>
                </a:lnTo>
                <a:lnTo>
                  <a:pt x="3302" y="4968"/>
                </a:lnTo>
                <a:lnTo>
                  <a:pt x="3020" y="4798"/>
                </a:lnTo>
                <a:lnTo>
                  <a:pt x="2737" y="4601"/>
                </a:lnTo>
                <a:lnTo>
                  <a:pt x="2455" y="4431"/>
                </a:lnTo>
                <a:lnTo>
                  <a:pt x="2173" y="4290"/>
                </a:lnTo>
                <a:lnTo>
                  <a:pt x="2173" y="4290"/>
                </a:lnTo>
                <a:lnTo>
                  <a:pt x="1806" y="4177"/>
                </a:lnTo>
                <a:lnTo>
                  <a:pt x="1496" y="4036"/>
                </a:lnTo>
                <a:lnTo>
                  <a:pt x="1214" y="3867"/>
                </a:lnTo>
                <a:lnTo>
                  <a:pt x="903" y="3641"/>
                </a:lnTo>
                <a:lnTo>
                  <a:pt x="903" y="3641"/>
                </a:lnTo>
                <a:lnTo>
                  <a:pt x="649" y="3387"/>
                </a:lnTo>
                <a:lnTo>
                  <a:pt x="423" y="3133"/>
                </a:lnTo>
                <a:lnTo>
                  <a:pt x="423" y="3133"/>
                </a:lnTo>
                <a:lnTo>
                  <a:pt x="198" y="2908"/>
                </a:lnTo>
                <a:lnTo>
                  <a:pt x="0" y="2654"/>
                </a:lnTo>
                <a:close/>
              </a:path>
            </a:pathLst>
          </a:custGeom>
          <a:solidFill>
            <a:srgbClr val="434343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5" name="Google Shape;2638;p8">
            <a:extLst>
              <a:ext uri="{FF2B5EF4-FFF2-40B4-BE49-F238E27FC236}">
                <a16:creationId xmlns:a16="http://schemas.microsoft.com/office/drawing/2014/main" id="{68FFFA91-C599-4597-8F83-1A0544BA5DD3}"/>
              </a:ext>
            </a:extLst>
          </p:cNvPr>
          <p:cNvSpPr/>
          <p:nvPr/>
        </p:nvSpPr>
        <p:spPr>
          <a:xfrm>
            <a:off x="4689078" y="331558"/>
            <a:ext cx="2345963" cy="1207150"/>
          </a:xfrm>
          <a:custGeom>
            <a:avLst/>
            <a:gdLst/>
            <a:ahLst/>
            <a:cxnLst/>
            <a:rect l="l" t="t" r="r" b="b"/>
            <a:pathLst>
              <a:path w="51135" h="24891" extrusionOk="0">
                <a:moveTo>
                  <a:pt x="36997" y="1"/>
                </a:moveTo>
                <a:lnTo>
                  <a:pt x="36997" y="1"/>
                </a:lnTo>
                <a:lnTo>
                  <a:pt x="36884" y="29"/>
                </a:lnTo>
                <a:lnTo>
                  <a:pt x="36771" y="85"/>
                </a:lnTo>
                <a:lnTo>
                  <a:pt x="36771" y="85"/>
                </a:lnTo>
                <a:lnTo>
                  <a:pt x="36827" y="114"/>
                </a:lnTo>
                <a:lnTo>
                  <a:pt x="36912" y="114"/>
                </a:lnTo>
                <a:lnTo>
                  <a:pt x="36997" y="114"/>
                </a:lnTo>
                <a:lnTo>
                  <a:pt x="37081" y="85"/>
                </a:lnTo>
                <a:lnTo>
                  <a:pt x="37081" y="85"/>
                </a:lnTo>
                <a:lnTo>
                  <a:pt x="36968" y="142"/>
                </a:lnTo>
                <a:lnTo>
                  <a:pt x="36855" y="170"/>
                </a:lnTo>
                <a:lnTo>
                  <a:pt x="36601" y="198"/>
                </a:lnTo>
                <a:lnTo>
                  <a:pt x="36348" y="227"/>
                </a:lnTo>
                <a:lnTo>
                  <a:pt x="36235" y="283"/>
                </a:lnTo>
                <a:lnTo>
                  <a:pt x="36150" y="311"/>
                </a:lnTo>
                <a:lnTo>
                  <a:pt x="36150" y="311"/>
                </a:lnTo>
                <a:lnTo>
                  <a:pt x="36263" y="368"/>
                </a:lnTo>
                <a:lnTo>
                  <a:pt x="36376" y="368"/>
                </a:lnTo>
                <a:lnTo>
                  <a:pt x="36376" y="368"/>
                </a:lnTo>
                <a:lnTo>
                  <a:pt x="36291" y="424"/>
                </a:lnTo>
                <a:lnTo>
                  <a:pt x="36206" y="481"/>
                </a:lnTo>
                <a:lnTo>
                  <a:pt x="36206" y="481"/>
                </a:lnTo>
                <a:lnTo>
                  <a:pt x="36150" y="509"/>
                </a:lnTo>
                <a:lnTo>
                  <a:pt x="36094" y="509"/>
                </a:lnTo>
                <a:lnTo>
                  <a:pt x="36065" y="509"/>
                </a:lnTo>
                <a:lnTo>
                  <a:pt x="36009" y="481"/>
                </a:lnTo>
                <a:lnTo>
                  <a:pt x="36009" y="481"/>
                </a:lnTo>
                <a:lnTo>
                  <a:pt x="35783" y="509"/>
                </a:lnTo>
                <a:lnTo>
                  <a:pt x="35670" y="565"/>
                </a:lnTo>
                <a:lnTo>
                  <a:pt x="35529" y="622"/>
                </a:lnTo>
                <a:lnTo>
                  <a:pt x="35529" y="622"/>
                </a:lnTo>
                <a:lnTo>
                  <a:pt x="35360" y="763"/>
                </a:lnTo>
                <a:lnTo>
                  <a:pt x="35275" y="904"/>
                </a:lnTo>
                <a:lnTo>
                  <a:pt x="35247" y="960"/>
                </a:lnTo>
                <a:lnTo>
                  <a:pt x="35303" y="988"/>
                </a:lnTo>
                <a:lnTo>
                  <a:pt x="35360" y="988"/>
                </a:lnTo>
                <a:lnTo>
                  <a:pt x="35529" y="960"/>
                </a:lnTo>
                <a:lnTo>
                  <a:pt x="35529" y="960"/>
                </a:lnTo>
                <a:lnTo>
                  <a:pt x="35416" y="960"/>
                </a:lnTo>
                <a:lnTo>
                  <a:pt x="35360" y="988"/>
                </a:lnTo>
                <a:lnTo>
                  <a:pt x="35360" y="1017"/>
                </a:lnTo>
                <a:lnTo>
                  <a:pt x="35444" y="1073"/>
                </a:lnTo>
                <a:lnTo>
                  <a:pt x="35444" y="1073"/>
                </a:lnTo>
                <a:lnTo>
                  <a:pt x="35360" y="1073"/>
                </a:lnTo>
                <a:lnTo>
                  <a:pt x="35219" y="1130"/>
                </a:lnTo>
                <a:lnTo>
                  <a:pt x="34965" y="1271"/>
                </a:lnTo>
                <a:lnTo>
                  <a:pt x="34852" y="1355"/>
                </a:lnTo>
                <a:lnTo>
                  <a:pt x="34795" y="1412"/>
                </a:lnTo>
                <a:lnTo>
                  <a:pt x="34767" y="1468"/>
                </a:lnTo>
                <a:lnTo>
                  <a:pt x="34824" y="1496"/>
                </a:lnTo>
                <a:lnTo>
                  <a:pt x="34824" y="1496"/>
                </a:lnTo>
                <a:lnTo>
                  <a:pt x="34795" y="1553"/>
                </a:lnTo>
                <a:lnTo>
                  <a:pt x="34824" y="1581"/>
                </a:lnTo>
                <a:lnTo>
                  <a:pt x="34937" y="1666"/>
                </a:lnTo>
                <a:lnTo>
                  <a:pt x="35078" y="1722"/>
                </a:lnTo>
                <a:lnTo>
                  <a:pt x="35219" y="1779"/>
                </a:lnTo>
                <a:lnTo>
                  <a:pt x="35219" y="1779"/>
                </a:lnTo>
                <a:lnTo>
                  <a:pt x="35360" y="1779"/>
                </a:lnTo>
                <a:lnTo>
                  <a:pt x="35360" y="1779"/>
                </a:lnTo>
                <a:lnTo>
                  <a:pt x="35416" y="1750"/>
                </a:lnTo>
                <a:lnTo>
                  <a:pt x="35444" y="1722"/>
                </a:lnTo>
                <a:lnTo>
                  <a:pt x="35501" y="1750"/>
                </a:lnTo>
                <a:lnTo>
                  <a:pt x="35529" y="1835"/>
                </a:lnTo>
                <a:lnTo>
                  <a:pt x="35529" y="1835"/>
                </a:lnTo>
                <a:lnTo>
                  <a:pt x="35755" y="1863"/>
                </a:lnTo>
                <a:lnTo>
                  <a:pt x="35981" y="1835"/>
                </a:lnTo>
                <a:lnTo>
                  <a:pt x="35981" y="1835"/>
                </a:lnTo>
                <a:lnTo>
                  <a:pt x="35981" y="1863"/>
                </a:lnTo>
                <a:lnTo>
                  <a:pt x="35952" y="1920"/>
                </a:lnTo>
                <a:lnTo>
                  <a:pt x="35924" y="1948"/>
                </a:lnTo>
                <a:lnTo>
                  <a:pt x="35896" y="1948"/>
                </a:lnTo>
                <a:lnTo>
                  <a:pt x="35896" y="1976"/>
                </a:lnTo>
                <a:lnTo>
                  <a:pt x="36009" y="1948"/>
                </a:lnTo>
                <a:lnTo>
                  <a:pt x="36009" y="1948"/>
                </a:lnTo>
                <a:lnTo>
                  <a:pt x="35642" y="2089"/>
                </a:lnTo>
                <a:lnTo>
                  <a:pt x="35642" y="2089"/>
                </a:lnTo>
                <a:lnTo>
                  <a:pt x="35670" y="2033"/>
                </a:lnTo>
                <a:lnTo>
                  <a:pt x="35755" y="1976"/>
                </a:lnTo>
                <a:lnTo>
                  <a:pt x="35924" y="1920"/>
                </a:lnTo>
                <a:lnTo>
                  <a:pt x="35924" y="1920"/>
                </a:lnTo>
                <a:lnTo>
                  <a:pt x="35755" y="1920"/>
                </a:lnTo>
                <a:lnTo>
                  <a:pt x="35557" y="1976"/>
                </a:lnTo>
                <a:lnTo>
                  <a:pt x="35473" y="2004"/>
                </a:lnTo>
                <a:lnTo>
                  <a:pt x="35416" y="2033"/>
                </a:lnTo>
                <a:lnTo>
                  <a:pt x="35416" y="2089"/>
                </a:lnTo>
                <a:lnTo>
                  <a:pt x="35473" y="2117"/>
                </a:lnTo>
                <a:lnTo>
                  <a:pt x="35473" y="2117"/>
                </a:lnTo>
                <a:lnTo>
                  <a:pt x="35162" y="2258"/>
                </a:lnTo>
                <a:lnTo>
                  <a:pt x="34965" y="2343"/>
                </a:lnTo>
                <a:lnTo>
                  <a:pt x="34937" y="2371"/>
                </a:lnTo>
                <a:lnTo>
                  <a:pt x="34908" y="2399"/>
                </a:lnTo>
                <a:lnTo>
                  <a:pt x="34908" y="2399"/>
                </a:lnTo>
                <a:lnTo>
                  <a:pt x="34993" y="2428"/>
                </a:lnTo>
                <a:lnTo>
                  <a:pt x="35049" y="2456"/>
                </a:lnTo>
                <a:lnTo>
                  <a:pt x="35191" y="2428"/>
                </a:lnTo>
                <a:lnTo>
                  <a:pt x="35444" y="2315"/>
                </a:lnTo>
                <a:lnTo>
                  <a:pt x="35444" y="2315"/>
                </a:lnTo>
                <a:lnTo>
                  <a:pt x="35332" y="2343"/>
                </a:lnTo>
                <a:lnTo>
                  <a:pt x="35275" y="2343"/>
                </a:lnTo>
                <a:lnTo>
                  <a:pt x="35303" y="2315"/>
                </a:lnTo>
                <a:lnTo>
                  <a:pt x="35332" y="2287"/>
                </a:lnTo>
                <a:lnTo>
                  <a:pt x="35473" y="2230"/>
                </a:lnTo>
                <a:lnTo>
                  <a:pt x="35529" y="2202"/>
                </a:lnTo>
                <a:lnTo>
                  <a:pt x="35557" y="2230"/>
                </a:lnTo>
                <a:lnTo>
                  <a:pt x="35557" y="2230"/>
                </a:lnTo>
                <a:lnTo>
                  <a:pt x="35557" y="2287"/>
                </a:lnTo>
                <a:lnTo>
                  <a:pt x="35529" y="2343"/>
                </a:lnTo>
                <a:lnTo>
                  <a:pt x="35416" y="2456"/>
                </a:lnTo>
                <a:lnTo>
                  <a:pt x="35332" y="2541"/>
                </a:lnTo>
                <a:lnTo>
                  <a:pt x="35360" y="2541"/>
                </a:lnTo>
                <a:lnTo>
                  <a:pt x="35473" y="2512"/>
                </a:lnTo>
                <a:lnTo>
                  <a:pt x="35473" y="2512"/>
                </a:lnTo>
                <a:lnTo>
                  <a:pt x="35134" y="2597"/>
                </a:lnTo>
                <a:lnTo>
                  <a:pt x="34824" y="2738"/>
                </a:lnTo>
                <a:lnTo>
                  <a:pt x="34485" y="2851"/>
                </a:lnTo>
                <a:lnTo>
                  <a:pt x="34175" y="2964"/>
                </a:lnTo>
                <a:lnTo>
                  <a:pt x="34175" y="2964"/>
                </a:lnTo>
                <a:lnTo>
                  <a:pt x="33949" y="2992"/>
                </a:lnTo>
                <a:lnTo>
                  <a:pt x="33808" y="3048"/>
                </a:lnTo>
                <a:lnTo>
                  <a:pt x="33695" y="3161"/>
                </a:lnTo>
                <a:lnTo>
                  <a:pt x="33582" y="3302"/>
                </a:lnTo>
                <a:lnTo>
                  <a:pt x="33582" y="3302"/>
                </a:lnTo>
                <a:lnTo>
                  <a:pt x="33526" y="3415"/>
                </a:lnTo>
                <a:lnTo>
                  <a:pt x="33469" y="3556"/>
                </a:lnTo>
                <a:lnTo>
                  <a:pt x="33384" y="3698"/>
                </a:lnTo>
                <a:lnTo>
                  <a:pt x="33300" y="3754"/>
                </a:lnTo>
                <a:lnTo>
                  <a:pt x="33215" y="3782"/>
                </a:lnTo>
                <a:lnTo>
                  <a:pt x="33215" y="3782"/>
                </a:lnTo>
                <a:lnTo>
                  <a:pt x="33074" y="3810"/>
                </a:lnTo>
                <a:lnTo>
                  <a:pt x="32933" y="3810"/>
                </a:lnTo>
                <a:lnTo>
                  <a:pt x="32933" y="3810"/>
                </a:lnTo>
                <a:lnTo>
                  <a:pt x="32792" y="3895"/>
                </a:lnTo>
                <a:lnTo>
                  <a:pt x="32764" y="3951"/>
                </a:lnTo>
                <a:lnTo>
                  <a:pt x="32735" y="3980"/>
                </a:lnTo>
                <a:lnTo>
                  <a:pt x="32764" y="3980"/>
                </a:lnTo>
                <a:lnTo>
                  <a:pt x="32877" y="3980"/>
                </a:lnTo>
                <a:lnTo>
                  <a:pt x="32877" y="3980"/>
                </a:lnTo>
                <a:lnTo>
                  <a:pt x="32764" y="4036"/>
                </a:lnTo>
                <a:lnTo>
                  <a:pt x="32679" y="4093"/>
                </a:lnTo>
                <a:lnTo>
                  <a:pt x="32679" y="4093"/>
                </a:lnTo>
                <a:lnTo>
                  <a:pt x="32707" y="4064"/>
                </a:lnTo>
                <a:lnTo>
                  <a:pt x="32735" y="4036"/>
                </a:lnTo>
                <a:lnTo>
                  <a:pt x="32735" y="3923"/>
                </a:lnTo>
                <a:lnTo>
                  <a:pt x="32623" y="3754"/>
                </a:lnTo>
                <a:lnTo>
                  <a:pt x="32623" y="3754"/>
                </a:lnTo>
                <a:lnTo>
                  <a:pt x="32707" y="3726"/>
                </a:lnTo>
                <a:lnTo>
                  <a:pt x="32764" y="3726"/>
                </a:lnTo>
                <a:lnTo>
                  <a:pt x="32961" y="3782"/>
                </a:lnTo>
                <a:lnTo>
                  <a:pt x="33046" y="3810"/>
                </a:lnTo>
                <a:lnTo>
                  <a:pt x="33130" y="3782"/>
                </a:lnTo>
                <a:lnTo>
                  <a:pt x="33215" y="3754"/>
                </a:lnTo>
                <a:lnTo>
                  <a:pt x="33300" y="3641"/>
                </a:lnTo>
                <a:lnTo>
                  <a:pt x="33300" y="3641"/>
                </a:lnTo>
                <a:lnTo>
                  <a:pt x="33187" y="3613"/>
                </a:lnTo>
                <a:lnTo>
                  <a:pt x="33074" y="3641"/>
                </a:lnTo>
                <a:lnTo>
                  <a:pt x="33074" y="3641"/>
                </a:lnTo>
                <a:lnTo>
                  <a:pt x="33187" y="3585"/>
                </a:lnTo>
                <a:lnTo>
                  <a:pt x="33328" y="3528"/>
                </a:lnTo>
                <a:lnTo>
                  <a:pt x="33328" y="3528"/>
                </a:lnTo>
                <a:lnTo>
                  <a:pt x="33272" y="3500"/>
                </a:lnTo>
                <a:lnTo>
                  <a:pt x="33215" y="3500"/>
                </a:lnTo>
                <a:lnTo>
                  <a:pt x="33130" y="3528"/>
                </a:lnTo>
                <a:lnTo>
                  <a:pt x="33018" y="3556"/>
                </a:lnTo>
                <a:lnTo>
                  <a:pt x="32933" y="3613"/>
                </a:lnTo>
                <a:lnTo>
                  <a:pt x="32933" y="3613"/>
                </a:lnTo>
                <a:lnTo>
                  <a:pt x="32989" y="3500"/>
                </a:lnTo>
                <a:lnTo>
                  <a:pt x="33102" y="3444"/>
                </a:lnTo>
                <a:lnTo>
                  <a:pt x="33102" y="3444"/>
                </a:lnTo>
                <a:lnTo>
                  <a:pt x="32989" y="3444"/>
                </a:lnTo>
                <a:lnTo>
                  <a:pt x="32961" y="3444"/>
                </a:lnTo>
                <a:lnTo>
                  <a:pt x="32961" y="3415"/>
                </a:lnTo>
                <a:lnTo>
                  <a:pt x="33018" y="3359"/>
                </a:lnTo>
                <a:lnTo>
                  <a:pt x="33243" y="3190"/>
                </a:lnTo>
                <a:lnTo>
                  <a:pt x="33243" y="3190"/>
                </a:lnTo>
                <a:lnTo>
                  <a:pt x="33497" y="2964"/>
                </a:lnTo>
                <a:lnTo>
                  <a:pt x="33638" y="2879"/>
                </a:lnTo>
                <a:lnTo>
                  <a:pt x="33780" y="2794"/>
                </a:lnTo>
                <a:lnTo>
                  <a:pt x="33780" y="2794"/>
                </a:lnTo>
                <a:lnTo>
                  <a:pt x="33638" y="2851"/>
                </a:lnTo>
                <a:lnTo>
                  <a:pt x="33469" y="2907"/>
                </a:lnTo>
                <a:lnTo>
                  <a:pt x="33300" y="2964"/>
                </a:lnTo>
                <a:lnTo>
                  <a:pt x="33159" y="2992"/>
                </a:lnTo>
                <a:lnTo>
                  <a:pt x="33159" y="2992"/>
                </a:lnTo>
                <a:lnTo>
                  <a:pt x="33469" y="2794"/>
                </a:lnTo>
                <a:lnTo>
                  <a:pt x="33469" y="2794"/>
                </a:lnTo>
                <a:lnTo>
                  <a:pt x="33300" y="2823"/>
                </a:lnTo>
                <a:lnTo>
                  <a:pt x="33102" y="2794"/>
                </a:lnTo>
                <a:lnTo>
                  <a:pt x="33102" y="2794"/>
                </a:lnTo>
                <a:lnTo>
                  <a:pt x="33159" y="2794"/>
                </a:lnTo>
                <a:lnTo>
                  <a:pt x="33159" y="2766"/>
                </a:lnTo>
                <a:lnTo>
                  <a:pt x="33074" y="2682"/>
                </a:lnTo>
                <a:lnTo>
                  <a:pt x="32933" y="2625"/>
                </a:lnTo>
                <a:lnTo>
                  <a:pt x="32820" y="2597"/>
                </a:lnTo>
                <a:lnTo>
                  <a:pt x="32820" y="2597"/>
                </a:lnTo>
                <a:lnTo>
                  <a:pt x="32792" y="2597"/>
                </a:lnTo>
                <a:lnTo>
                  <a:pt x="32735" y="2625"/>
                </a:lnTo>
                <a:lnTo>
                  <a:pt x="32707" y="2682"/>
                </a:lnTo>
                <a:lnTo>
                  <a:pt x="32679" y="2710"/>
                </a:lnTo>
                <a:lnTo>
                  <a:pt x="32679" y="2710"/>
                </a:lnTo>
                <a:lnTo>
                  <a:pt x="32453" y="2738"/>
                </a:lnTo>
                <a:lnTo>
                  <a:pt x="32227" y="2710"/>
                </a:lnTo>
                <a:lnTo>
                  <a:pt x="32227" y="2710"/>
                </a:lnTo>
                <a:lnTo>
                  <a:pt x="32256" y="2766"/>
                </a:lnTo>
                <a:lnTo>
                  <a:pt x="32284" y="2823"/>
                </a:lnTo>
                <a:lnTo>
                  <a:pt x="32284" y="2879"/>
                </a:lnTo>
                <a:lnTo>
                  <a:pt x="32227" y="2936"/>
                </a:lnTo>
                <a:lnTo>
                  <a:pt x="32227" y="2936"/>
                </a:lnTo>
                <a:lnTo>
                  <a:pt x="32256" y="2879"/>
                </a:lnTo>
                <a:lnTo>
                  <a:pt x="32227" y="2936"/>
                </a:lnTo>
                <a:lnTo>
                  <a:pt x="32199" y="3133"/>
                </a:lnTo>
                <a:lnTo>
                  <a:pt x="32199" y="3133"/>
                </a:lnTo>
                <a:lnTo>
                  <a:pt x="32312" y="3077"/>
                </a:lnTo>
                <a:lnTo>
                  <a:pt x="32425" y="3048"/>
                </a:lnTo>
                <a:lnTo>
                  <a:pt x="32538" y="3048"/>
                </a:lnTo>
                <a:lnTo>
                  <a:pt x="32623" y="3077"/>
                </a:lnTo>
                <a:lnTo>
                  <a:pt x="32679" y="3133"/>
                </a:lnTo>
                <a:lnTo>
                  <a:pt x="32679" y="3161"/>
                </a:lnTo>
                <a:lnTo>
                  <a:pt x="32623" y="3218"/>
                </a:lnTo>
                <a:lnTo>
                  <a:pt x="32510" y="3274"/>
                </a:lnTo>
                <a:lnTo>
                  <a:pt x="32510" y="3274"/>
                </a:lnTo>
                <a:lnTo>
                  <a:pt x="32369" y="3274"/>
                </a:lnTo>
                <a:lnTo>
                  <a:pt x="32312" y="3246"/>
                </a:lnTo>
                <a:lnTo>
                  <a:pt x="32284" y="3218"/>
                </a:lnTo>
                <a:lnTo>
                  <a:pt x="32227" y="3161"/>
                </a:lnTo>
                <a:lnTo>
                  <a:pt x="32143" y="3077"/>
                </a:lnTo>
                <a:lnTo>
                  <a:pt x="32143" y="3077"/>
                </a:lnTo>
                <a:lnTo>
                  <a:pt x="32058" y="3048"/>
                </a:lnTo>
                <a:lnTo>
                  <a:pt x="31973" y="3020"/>
                </a:lnTo>
                <a:lnTo>
                  <a:pt x="31945" y="3048"/>
                </a:lnTo>
                <a:lnTo>
                  <a:pt x="31945" y="3048"/>
                </a:lnTo>
                <a:lnTo>
                  <a:pt x="31945" y="3105"/>
                </a:lnTo>
                <a:lnTo>
                  <a:pt x="32002" y="3161"/>
                </a:lnTo>
                <a:lnTo>
                  <a:pt x="32002" y="3161"/>
                </a:lnTo>
                <a:lnTo>
                  <a:pt x="31635" y="3161"/>
                </a:lnTo>
                <a:lnTo>
                  <a:pt x="31437" y="3161"/>
                </a:lnTo>
                <a:lnTo>
                  <a:pt x="31240" y="3161"/>
                </a:lnTo>
                <a:lnTo>
                  <a:pt x="31240" y="3161"/>
                </a:lnTo>
                <a:lnTo>
                  <a:pt x="30986" y="3133"/>
                </a:lnTo>
                <a:lnTo>
                  <a:pt x="30760" y="3161"/>
                </a:lnTo>
                <a:lnTo>
                  <a:pt x="30252" y="3190"/>
                </a:lnTo>
                <a:lnTo>
                  <a:pt x="30252" y="3190"/>
                </a:lnTo>
                <a:lnTo>
                  <a:pt x="30055" y="3190"/>
                </a:lnTo>
                <a:lnTo>
                  <a:pt x="29660" y="3133"/>
                </a:lnTo>
                <a:lnTo>
                  <a:pt x="29490" y="3105"/>
                </a:lnTo>
                <a:lnTo>
                  <a:pt x="29349" y="3048"/>
                </a:lnTo>
                <a:lnTo>
                  <a:pt x="29321" y="3020"/>
                </a:lnTo>
                <a:lnTo>
                  <a:pt x="29293" y="2992"/>
                </a:lnTo>
                <a:lnTo>
                  <a:pt x="29293" y="2964"/>
                </a:lnTo>
                <a:lnTo>
                  <a:pt x="29321" y="2907"/>
                </a:lnTo>
                <a:lnTo>
                  <a:pt x="29321" y="2907"/>
                </a:lnTo>
                <a:lnTo>
                  <a:pt x="28898" y="2936"/>
                </a:lnTo>
                <a:lnTo>
                  <a:pt x="28756" y="2936"/>
                </a:lnTo>
                <a:lnTo>
                  <a:pt x="28672" y="2907"/>
                </a:lnTo>
                <a:lnTo>
                  <a:pt x="28644" y="2907"/>
                </a:lnTo>
                <a:lnTo>
                  <a:pt x="28644" y="2879"/>
                </a:lnTo>
                <a:lnTo>
                  <a:pt x="28700" y="2823"/>
                </a:lnTo>
                <a:lnTo>
                  <a:pt x="28700" y="2823"/>
                </a:lnTo>
                <a:lnTo>
                  <a:pt x="28531" y="2794"/>
                </a:lnTo>
                <a:lnTo>
                  <a:pt x="28446" y="2766"/>
                </a:lnTo>
                <a:lnTo>
                  <a:pt x="28305" y="2682"/>
                </a:lnTo>
                <a:lnTo>
                  <a:pt x="28305" y="2682"/>
                </a:lnTo>
                <a:lnTo>
                  <a:pt x="28418" y="2569"/>
                </a:lnTo>
                <a:lnTo>
                  <a:pt x="28474" y="2484"/>
                </a:lnTo>
                <a:lnTo>
                  <a:pt x="28474" y="2399"/>
                </a:lnTo>
                <a:lnTo>
                  <a:pt x="28446" y="2343"/>
                </a:lnTo>
                <a:lnTo>
                  <a:pt x="28361" y="2315"/>
                </a:lnTo>
                <a:lnTo>
                  <a:pt x="28249" y="2315"/>
                </a:lnTo>
                <a:lnTo>
                  <a:pt x="27966" y="2343"/>
                </a:lnTo>
                <a:lnTo>
                  <a:pt x="27966" y="2343"/>
                </a:lnTo>
                <a:lnTo>
                  <a:pt x="27092" y="2484"/>
                </a:lnTo>
                <a:lnTo>
                  <a:pt x="26668" y="2597"/>
                </a:lnTo>
                <a:lnTo>
                  <a:pt x="26471" y="2682"/>
                </a:lnTo>
                <a:lnTo>
                  <a:pt x="26301" y="2794"/>
                </a:lnTo>
                <a:lnTo>
                  <a:pt x="26301" y="2794"/>
                </a:lnTo>
                <a:lnTo>
                  <a:pt x="26414" y="2823"/>
                </a:lnTo>
                <a:lnTo>
                  <a:pt x="26499" y="2823"/>
                </a:lnTo>
                <a:lnTo>
                  <a:pt x="26499" y="2823"/>
                </a:lnTo>
                <a:lnTo>
                  <a:pt x="26442" y="2851"/>
                </a:lnTo>
                <a:lnTo>
                  <a:pt x="26471" y="2879"/>
                </a:lnTo>
                <a:lnTo>
                  <a:pt x="26584" y="2879"/>
                </a:lnTo>
                <a:lnTo>
                  <a:pt x="26894" y="2879"/>
                </a:lnTo>
                <a:lnTo>
                  <a:pt x="26894" y="2879"/>
                </a:lnTo>
                <a:lnTo>
                  <a:pt x="26866" y="2823"/>
                </a:lnTo>
                <a:lnTo>
                  <a:pt x="26894" y="2794"/>
                </a:lnTo>
                <a:lnTo>
                  <a:pt x="27120" y="2766"/>
                </a:lnTo>
                <a:lnTo>
                  <a:pt x="27374" y="2766"/>
                </a:lnTo>
                <a:lnTo>
                  <a:pt x="27571" y="2738"/>
                </a:lnTo>
                <a:lnTo>
                  <a:pt x="27571" y="2738"/>
                </a:lnTo>
                <a:lnTo>
                  <a:pt x="28390" y="2512"/>
                </a:lnTo>
                <a:lnTo>
                  <a:pt x="28390" y="2512"/>
                </a:lnTo>
                <a:lnTo>
                  <a:pt x="27966" y="2682"/>
                </a:lnTo>
                <a:lnTo>
                  <a:pt x="27543" y="2823"/>
                </a:lnTo>
                <a:lnTo>
                  <a:pt x="27092" y="2907"/>
                </a:lnTo>
                <a:lnTo>
                  <a:pt x="26640" y="2992"/>
                </a:lnTo>
                <a:lnTo>
                  <a:pt x="26640" y="2992"/>
                </a:lnTo>
                <a:lnTo>
                  <a:pt x="26725" y="2992"/>
                </a:lnTo>
                <a:lnTo>
                  <a:pt x="26668" y="3020"/>
                </a:lnTo>
                <a:lnTo>
                  <a:pt x="26612" y="3048"/>
                </a:lnTo>
                <a:lnTo>
                  <a:pt x="26696" y="3048"/>
                </a:lnTo>
                <a:lnTo>
                  <a:pt x="26696" y="3048"/>
                </a:lnTo>
                <a:lnTo>
                  <a:pt x="26442" y="3190"/>
                </a:lnTo>
                <a:lnTo>
                  <a:pt x="26386" y="3274"/>
                </a:lnTo>
                <a:lnTo>
                  <a:pt x="26301" y="3415"/>
                </a:lnTo>
                <a:lnTo>
                  <a:pt x="26301" y="3415"/>
                </a:lnTo>
                <a:lnTo>
                  <a:pt x="26245" y="3641"/>
                </a:lnTo>
                <a:lnTo>
                  <a:pt x="26160" y="3867"/>
                </a:lnTo>
                <a:lnTo>
                  <a:pt x="26160" y="3867"/>
                </a:lnTo>
                <a:lnTo>
                  <a:pt x="26132" y="3839"/>
                </a:lnTo>
                <a:lnTo>
                  <a:pt x="26104" y="3810"/>
                </a:lnTo>
                <a:lnTo>
                  <a:pt x="26076" y="3839"/>
                </a:lnTo>
                <a:lnTo>
                  <a:pt x="26019" y="3895"/>
                </a:lnTo>
                <a:lnTo>
                  <a:pt x="25991" y="3895"/>
                </a:lnTo>
                <a:lnTo>
                  <a:pt x="25935" y="3895"/>
                </a:lnTo>
                <a:lnTo>
                  <a:pt x="25935" y="3895"/>
                </a:lnTo>
                <a:lnTo>
                  <a:pt x="25906" y="3839"/>
                </a:lnTo>
                <a:lnTo>
                  <a:pt x="25906" y="3810"/>
                </a:lnTo>
                <a:lnTo>
                  <a:pt x="25963" y="3782"/>
                </a:lnTo>
                <a:lnTo>
                  <a:pt x="26076" y="3754"/>
                </a:lnTo>
                <a:lnTo>
                  <a:pt x="26076" y="3754"/>
                </a:lnTo>
                <a:lnTo>
                  <a:pt x="25906" y="3839"/>
                </a:lnTo>
                <a:lnTo>
                  <a:pt x="25793" y="3923"/>
                </a:lnTo>
                <a:lnTo>
                  <a:pt x="25765" y="3980"/>
                </a:lnTo>
                <a:lnTo>
                  <a:pt x="25737" y="4064"/>
                </a:lnTo>
                <a:lnTo>
                  <a:pt x="25737" y="4149"/>
                </a:lnTo>
                <a:lnTo>
                  <a:pt x="25765" y="4262"/>
                </a:lnTo>
                <a:lnTo>
                  <a:pt x="25765" y="4262"/>
                </a:lnTo>
                <a:lnTo>
                  <a:pt x="25709" y="4234"/>
                </a:lnTo>
                <a:lnTo>
                  <a:pt x="25681" y="4177"/>
                </a:lnTo>
                <a:lnTo>
                  <a:pt x="25681" y="4064"/>
                </a:lnTo>
                <a:lnTo>
                  <a:pt x="25681" y="3980"/>
                </a:lnTo>
                <a:lnTo>
                  <a:pt x="25652" y="3980"/>
                </a:lnTo>
                <a:lnTo>
                  <a:pt x="25596" y="4036"/>
                </a:lnTo>
                <a:lnTo>
                  <a:pt x="25596" y="4036"/>
                </a:lnTo>
                <a:lnTo>
                  <a:pt x="25596" y="3980"/>
                </a:lnTo>
                <a:lnTo>
                  <a:pt x="25596" y="3923"/>
                </a:lnTo>
                <a:lnTo>
                  <a:pt x="25568" y="3895"/>
                </a:lnTo>
                <a:lnTo>
                  <a:pt x="25511" y="3895"/>
                </a:lnTo>
                <a:lnTo>
                  <a:pt x="25511" y="3895"/>
                </a:lnTo>
                <a:lnTo>
                  <a:pt x="25596" y="3867"/>
                </a:lnTo>
                <a:lnTo>
                  <a:pt x="25652" y="3810"/>
                </a:lnTo>
                <a:lnTo>
                  <a:pt x="25652" y="3810"/>
                </a:lnTo>
                <a:lnTo>
                  <a:pt x="25539" y="3754"/>
                </a:lnTo>
                <a:lnTo>
                  <a:pt x="25511" y="3726"/>
                </a:lnTo>
                <a:lnTo>
                  <a:pt x="25511" y="3669"/>
                </a:lnTo>
                <a:lnTo>
                  <a:pt x="25511" y="3669"/>
                </a:lnTo>
                <a:lnTo>
                  <a:pt x="25681" y="3782"/>
                </a:lnTo>
                <a:lnTo>
                  <a:pt x="25737" y="3782"/>
                </a:lnTo>
                <a:lnTo>
                  <a:pt x="25765" y="3782"/>
                </a:lnTo>
                <a:lnTo>
                  <a:pt x="25850" y="3754"/>
                </a:lnTo>
                <a:lnTo>
                  <a:pt x="25906" y="3669"/>
                </a:lnTo>
                <a:lnTo>
                  <a:pt x="25906" y="3556"/>
                </a:lnTo>
                <a:lnTo>
                  <a:pt x="25878" y="3472"/>
                </a:lnTo>
                <a:lnTo>
                  <a:pt x="25850" y="3472"/>
                </a:lnTo>
                <a:lnTo>
                  <a:pt x="25822" y="3444"/>
                </a:lnTo>
                <a:lnTo>
                  <a:pt x="25793" y="3472"/>
                </a:lnTo>
                <a:lnTo>
                  <a:pt x="25737" y="3500"/>
                </a:lnTo>
                <a:lnTo>
                  <a:pt x="25737" y="3500"/>
                </a:lnTo>
                <a:lnTo>
                  <a:pt x="25850" y="3331"/>
                </a:lnTo>
                <a:lnTo>
                  <a:pt x="25822" y="3331"/>
                </a:lnTo>
                <a:lnTo>
                  <a:pt x="25793" y="3359"/>
                </a:lnTo>
                <a:lnTo>
                  <a:pt x="25539" y="3500"/>
                </a:lnTo>
                <a:lnTo>
                  <a:pt x="25539" y="3500"/>
                </a:lnTo>
                <a:lnTo>
                  <a:pt x="25539" y="3444"/>
                </a:lnTo>
                <a:lnTo>
                  <a:pt x="25539" y="3415"/>
                </a:lnTo>
                <a:lnTo>
                  <a:pt x="25596" y="3359"/>
                </a:lnTo>
                <a:lnTo>
                  <a:pt x="25652" y="3274"/>
                </a:lnTo>
                <a:lnTo>
                  <a:pt x="25681" y="3218"/>
                </a:lnTo>
                <a:lnTo>
                  <a:pt x="25681" y="3218"/>
                </a:lnTo>
                <a:lnTo>
                  <a:pt x="25511" y="3218"/>
                </a:lnTo>
                <a:lnTo>
                  <a:pt x="25370" y="3246"/>
                </a:lnTo>
                <a:lnTo>
                  <a:pt x="25370" y="3246"/>
                </a:lnTo>
                <a:lnTo>
                  <a:pt x="25398" y="3161"/>
                </a:lnTo>
                <a:lnTo>
                  <a:pt x="25370" y="3133"/>
                </a:lnTo>
                <a:lnTo>
                  <a:pt x="25342" y="3133"/>
                </a:lnTo>
                <a:lnTo>
                  <a:pt x="25314" y="3133"/>
                </a:lnTo>
                <a:lnTo>
                  <a:pt x="25314" y="3133"/>
                </a:lnTo>
                <a:lnTo>
                  <a:pt x="25342" y="3020"/>
                </a:lnTo>
                <a:lnTo>
                  <a:pt x="25342" y="3020"/>
                </a:lnTo>
                <a:lnTo>
                  <a:pt x="25285" y="2992"/>
                </a:lnTo>
                <a:lnTo>
                  <a:pt x="25173" y="2992"/>
                </a:lnTo>
                <a:lnTo>
                  <a:pt x="24919" y="3048"/>
                </a:lnTo>
                <a:lnTo>
                  <a:pt x="24665" y="3133"/>
                </a:lnTo>
                <a:lnTo>
                  <a:pt x="24495" y="3190"/>
                </a:lnTo>
                <a:lnTo>
                  <a:pt x="24495" y="3190"/>
                </a:lnTo>
                <a:lnTo>
                  <a:pt x="24524" y="3161"/>
                </a:lnTo>
                <a:lnTo>
                  <a:pt x="24524" y="3133"/>
                </a:lnTo>
                <a:lnTo>
                  <a:pt x="24439" y="3161"/>
                </a:lnTo>
                <a:lnTo>
                  <a:pt x="24241" y="3190"/>
                </a:lnTo>
                <a:lnTo>
                  <a:pt x="24241" y="3190"/>
                </a:lnTo>
                <a:lnTo>
                  <a:pt x="24016" y="3218"/>
                </a:lnTo>
                <a:lnTo>
                  <a:pt x="23790" y="3190"/>
                </a:lnTo>
                <a:lnTo>
                  <a:pt x="23790" y="3190"/>
                </a:lnTo>
                <a:lnTo>
                  <a:pt x="23395" y="3246"/>
                </a:lnTo>
                <a:lnTo>
                  <a:pt x="23197" y="3246"/>
                </a:lnTo>
                <a:lnTo>
                  <a:pt x="23000" y="3246"/>
                </a:lnTo>
                <a:lnTo>
                  <a:pt x="23000" y="3246"/>
                </a:lnTo>
                <a:lnTo>
                  <a:pt x="22774" y="3218"/>
                </a:lnTo>
                <a:lnTo>
                  <a:pt x="22520" y="3161"/>
                </a:lnTo>
                <a:lnTo>
                  <a:pt x="22294" y="3105"/>
                </a:lnTo>
                <a:lnTo>
                  <a:pt x="22068" y="3077"/>
                </a:lnTo>
                <a:lnTo>
                  <a:pt x="22068" y="3077"/>
                </a:lnTo>
                <a:lnTo>
                  <a:pt x="22181" y="3020"/>
                </a:lnTo>
                <a:lnTo>
                  <a:pt x="22294" y="2964"/>
                </a:lnTo>
                <a:lnTo>
                  <a:pt x="22548" y="2907"/>
                </a:lnTo>
                <a:lnTo>
                  <a:pt x="22548" y="2907"/>
                </a:lnTo>
                <a:lnTo>
                  <a:pt x="22718" y="2851"/>
                </a:lnTo>
                <a:lnTo>
                  <a:pt x="22943" y="2851"/>
                </a:lnTo>
                <a:lnTo>
                  <a:pt x="23141" y="2823"/>
                </a:lnTo>
                <a:lnTo>
                  <a:pt x="23225" y="2794"/>
                </a:lnTo>
                <a:lnTo>
                  <a:pt x="23282" y="2738"/>
                </a:lnTo>
                <a:lnTo>
                  <a:pt x="23282" y="2738"/>
                </a:lnTo>
                <a:lnTo>
                  <a:pt x="23338" y="2682"/>
                </a:lnTo>
                <a:lnTo>
                  <a:pt x="23367" y="2625"/>
                </a:lnTo>
                <a:lnTo>
                  <a:pt x="23367" y="2569"/>
                </a:lnTo>
                <a:lnTo>
                  <a:pt x="23338" y="2512"/>
                </a:lnTo>
                <a:lnTo>
                  <a:pt x="23254" y="2428"/>
                </a:lnTo>
                <a:lnTo>
                  <a:pt x="23113" y="2343"/>
                </a:lnTo>
                <a:lnTo>
                  <a:pt x="22943" y="2287"/>
                </a:lnTo>
                <a:lnTo>
                  <a:pt x="22746" y="2258"/>
                </a:lnTo>
                <a:lnTo>
                  <a:pt x="22605" y="2258"/>
                </a:lnTo>
                <a:lnTo>
                  <a:pt x="22464" y="2258"/>
                </a:lnTo>
                <a:lnTo>
                  <a:pt x="22464" y="2258"/>
                </a:lnTo>
                <a:lnTo>
                  <a:pt x="22464" y="2315"/>
                </a:lnTo>
                <a:lnTo>
                  <a:pt x="22435" y="2343"/>
                </a:lnTo>
                <a:lnTo>
                  <a:pt x="22322" y="2371"/>
                </a:lnTo>
                <a:lnTo>
                  <a:pt x="22210" y="2371"/>
                </a:lnTo>
                <a:lnTo>
                  <a:pt x="21956" y="2315"/>
                </a:lnTo>
                <a:lnTo>
                  <a:pt x="21758" y="2287"/>
                </a:lnTo>
                <a:lnTo>
                  <a:pt x="21758" y="2287"/>
                </a:lnTo>
                <a:lnTo>
                  <a:pt x="21194" y="2117"/>
                </a:lnTo>
                <a:lnTo>
                  <a:pt x="20911" y="2033"/>
                </a:lnTo>
                <a:lnTo>
                  <a:pt x="20658" y="1920"/>
                </a:lnTo>
                <a:lnTo>
                  <a:pt x="20658" y="1920"/>
                </a:lnTo>
                <a:lnTo>
                  <a:pt x="20375" y="1807"/>
                </a:lnTo>
                <a:lnTo>
                  <a:pt x="20150" y="1694"/>
                </a:lnTo>
                <a:lnTo>
                  <a:pt x="19896" y="1609"/>
                </a:lnTo>
                <a:lnTo>
                  <a:pt x="19754" y="1609"/>
                </a:lnTo>
                <a:lnTo>
                  <a:pt x="19585" y="1609"/>
                </a:lnTo>
                <a:lnTo>
                  <a:pt x="19585" y="1609"/>
                </a:lnTo>
                <a:lnTo>
                  <a:pt x="19388" y="1637"/>
                </a:lnTo>
                <a:lnTo>
                  <a:pt x="19218" y="1694"/>
                </a:lnTo>
                <a:lnTo>
                  <a:pt x="18880" y="1835"/>
                </a:lnTo>
                <a:lnTo>
                  <a:pt x="18710" y="1920"/>
                </a:lnTo>
                <a:lnTo>
                  <a:pt x="18541" y="1976"/>
                </a:lnTo>
                <a:lnTo>
                  <a:pt x="18372" y="1976"/>
                </a:lnTo>
                <a:lnTo>
                  <a:pt x="18174" y="1948"/>
                </a:lnTo>
                <a:lnTo>
                  <a:pt x="18174" y="1948"/>
                </a:lnTo>
                <a:lnTo>
                  <a:pt x="18259" y="1863"/>
                </a:lnTo>
                <a:lnTo>
                  <a:pt x="18372" y="1807"/>
                </a:lnTo>
                <a:lnTo>
                  <a:pt x="18654" y="1722"/>
                </a:lnTo>
                <a:lnTo>
                  <a:pt x="18654" y="1722"/>
                </a:lnTo>
                <a:lnTo>
                  <a:pt x="18541" y="1666"/>
                </a:lnTo>
                <a:lnTo>
                  <a:pt x="18541" y="1637"/>
                </a:lnTo>
                <a:lnTo>
                  <a:pt x="18541" y="1581"/>
                </a:lnTo>
                <a:lnTo>
                  <a:pt x="18597" y="1525"/>
                </a:lnTo>
                <a:lnTo>
                  <a:pt x="18767" y="1440"/>
                </a:lnTo>
                <a:lnTo>
                  <a:pt x="18767" y="1440"/>
                </a:lnTo>
                <a:lnTo>
                  <a:pt x="18710" y="1468"/>
                </a:lnTo>
                <a:lnTo>
                  <a:pt x="18626" y="1468"/>
                </a:lnTo>
                <a:lnTo>
                  <a:pt x="18485" y="1468"/>
                </a:lnTo>
                <a:lnTo>
                  <a:pt x="18344" y="1468"/>
                </a:lnTo>
                <a:lnTo>
                  <a:pt x="18287" y="1496"/>
                </a:lnTo>
                <a:lnTo>
                  <a:pt x="18231" y="1525"/>
                </a:lnTo>
                <a:lnTo>
                  <a:pt x="18231" y="1525"/>
                </a:lnTo>
                <a:lnTo>
                  <a:pt x="18344" y="1496"/>
                </a:lnTo>
                <a:lnTo>
                  <a:pt x="18428" y="1496"/>
                </a:lnTo>
                <a:lnTo>
                  <a:pt x="18626" y="1496"/>
                </a:lnTo>
                <a:lnTo>
                  <a:pt x="18626" y="1496"/>
                </a:lnTo>
                <a:lnTo>
                  <a:pt x="18428" y="1525"/>
                </a:lnTo>
                <a:lnTo>
                  <a:pt x="18344" y="1525"/>
                </a:lnTo>
                <a:lnTo>
                  <a:pt x="18259" y="1553"/>
                </a:lnTo>
                <a:lnTo>
                  <a:pt x="18259" y="1553"/>
                </a:lnTo>
                <a:lnTo>
                  <a:pt x="18146" y="1609"/>
                </a:lnTo>
                <a:lnTo>
                  <a:pt x="18090" y="1609"/>
                </a:lnTo>
                <a:lnTo>
                  <a:pt x="18231" y="1694"/>
                </a:lnTo>
                <a:lnTo>
                  <a:pt x="18231" y="1694"/>
                </a:lnTo>
                <a:lnTo>
                  <a:pt x="18118" y="1666"/>
                </a:lnTo>
                <a:lnTo>
                  <a:pt x="18005" y="1694"/>
                </a:lnTo>
                <a:lnTo>
                  <a:pt x="17920" y="1722"/>
                </a:lnTo>
                <a:lnTo>
                  <a:pt x="17836" y="1779"/>
                </a:lnTo>
                <a:lnTo>
                  <a:pt x="17836" y="1779"/>
                </a:lnTo>
                <a:lnTo>
                  <a:pt x="17864" y="1807"/>
                </a:lnTo>
                <a:lnTo>
                  <a:pt x="17864" y="1807"/>
                </a:lnTo>
                <a:lnTo>
                  <a:pt x="17779" y="1863"/>
                </a:lnTo>
                <a:lnTo>
                  <a:pt x="17553" y="1920"/>
                </a:lnTo>
                <a:lnTo>
                  <a:pt x="17553" y="1920"/>
                </a:lnTo>
                <a:lnTo>
                  <a:pt x="17666" y="1891"/>
                </a:lnTo>
                <a:lnTo>
                  <a:pt x="17807" y="1920"/>
                </a:lnTo>
                <a:lnTo>
                  <a:pt x="17807" y="1920"/>
                </a:lnTo>
                <a:lnTo>
                  <a:pt x="17666" y="1948"/>
                </a:lnTo>
                <a:lnTo>
                  <a:pt x="17525" y="1976"/>
                </a:lnTo>
                <a:lnTo>
                  <a:pt x="17384" y="1948"/>
                </a:lnTo>
                <a:lnTo>
                  <a:pt x="17328" y="1891"/>
                </a:lnTo>
                <a:lnTo>
                  <a:pt x="17271" y="1835"/>
                </a:lnTo>
                <a:lnTo>
                  <a:pt x="17271" y="1835"/>
                </a:lnTo>
                <a:lnTo>
                  <a:pt x="17243" y="1750"/>
                </a:lnTo>
                <a:lnTo>
                  <a:pt x="17243" y="1694"/>
                </a:lnTo>
                <a:lnTo>
                  <a:pt x="17299" y="1553"/>
                </a:lnTo>
                <a:lnTo>
                  <a:pt x="17384" y="1440"/>
                </a:lnTo>
                <a:lnTo>
                  <a:pt x="17412" y="1355"/>
                </a:lnTo>
                <a:lnTo>
                  <a:pt x="17412" y="1299"/>
                </a:lnTo>
                <a:lnTo>
                  <a:pt x="17412" y="1299"/>
                </a:lnTo>
                <a:lnTo>
                  <a:pt x="17356" y="1186"/>
                </a:lnTo>
                <a:lnTo>
                  <a:pt x="17271" y="1130"/>
                </a:lnTo>
                <a:lnTo>
                  <a:pt x="17187" y="1101"/>
                </a:lnTo>
                <a:lnTo>
                  <a:pt x="17102" y="1101"/>
                </a:lnTo>
                <a:lnTo>
                  <a:pt x="17045" y="1158"/>
                </a:lnTo>
                <a:lnTo>
                  <a:pt x="17017" y="1186"/>
                </a:lnTo>
                <a:lnTo>
                  <a:pt x="17045" y="1242"/>
                </a:lnTo>
                <a:lnTo>
                  <a:pt x="17158" y="1299"/>
                </a:lnTo>
                <a:lnTo>
                  <a:pt x="17158" y="1299"/>
                </a:lnTo>
                <a:lnTo>
                  <a:pt x="16735" y="1412"/>
                </a:lnTo>
                <a:lnTo>
                  <a:pt x="16566" y="1468"/>
                </a:lnTo>
                <a:lnTo>
                  <a:pt x="16368" y="1553"/>
                </a:lnTo>
                <a:lnTo>
                  <a:pt x="16368" y="1553"/>
                </a:lnTo>
                <a:lnTo>
                  <a:pt x="16086" y="1666"/>
                </a:lnTo>
                <a:lnTo>
                  <a:pt x="15917" y="1722"/>
                </a:lnTo>
                <a:lnTo>
                  <a:pt x="15860" y="1694"/>
                </a:lnTo>
                <a:lnTo>
                  <a:pt x="15804" y="1666"/>
                </a:lnTo>
                <a:lnTo>
                  <a:pt x="15804" y="1666"/>
                </a:lnTo>
                <a:lnTo>
                  <a:pt x="15888" y="1609"/>
                </a:lnTo>
                <a:lnTo>
                  <a:pt x="15973" y="1581"/>
                </a:lnTo>
                <a:lnTo>
                  <a:pt x="16058" y="1553"/>
                </a:lnTo>
                <a:lnTo>
                  <a:pt x="16142" y="1496"/>
                </a:lnTo>
                <a:lnTo>
                  <a:pt x="16142" y="1496"/>
                </a:lnTo>
                <a:lnTo>
                  <a:pt x="15860" y="1581"/>
                </a:lnTo>
                <a:lnTo>
                  <a:pt x="15606" y="1637"/>
                </a:lnTo>
                <a:lnTo>
                  <a:pt x="15324" y="1666"/>
                </a:lnTo>
                <a:lnTo>
                  <a:pt x="15042" y="1722"/>
                </a:lnTo>
                <a:lnTo>
                  <a:pt x="15042" y="1722"/>
                </a:lnTo>
                <a:lnTo>
                  <a:pt x="14844" y="1807"/>
                </a:lnTo>
                <a:lnTo>
                  <a:pt x="14619" y="1948"/>
                </a:lnTo>
                <a:lnTo>
                  <a:pt x="14421" y="2033"/>
                </a:lnTo>
                <a:lnTo>
                  <a:pt x="14195" y="2117"/>
                </a:lnTo>
                <a:lnTo>
                  <a:pt x="14195" y="2117"/>
                </a:lnTo>
                <a:lnTo>
                  <a:pt x="14393" y="1976"/>
                </a:lnTo>
                <a:lnTo>
                  <a:pt x="14506" y="1863"/>
                </a:lnTo>
                <a:lnTo>
                  <a:pt x="14506" y="1863"/>
                </a:lnTo>
                <a:lnTo>
                  <a:pt x="14365" y="1948"/>
                </a:lnTo>
                <a:lnTo>
                  <a:pt x="14336" y="1948"/>
                </a:lnTo>
                <a:lnTo>
                  <a:pt x="14365" y="1920"/>
                </a:lnTo>
                <a:lnTo>
                  <a:pt x="14562" y="1779"/>
                </a:lnTo>
                <a:lnTo>
                  <a:pt x="14562" y="1779"/>
                </a:lnTo>
                <a:lnTo>
                  <a:pt x="14844" y="1694"/>
                </a:lnTo>
                <a:lnTo>
                  <a:pt x="15126" y="1637"/>
                </a:lnTo>
                <a:lnTo>
                  <a:pt x="15126" y="1637"/>
                </a:lnTo>
                <a:lnTo>
                  <a:pt x="15578" y="1581"/>
                </a:lnTo>
                <a:lnTo>
                  <a:pt x="15832" y="1496"/>
                </a:lnTo>
                <a:lnTo>
                  <a:pt x="15917" y="1440"/>
                </a:lnTo>
                <a:lnTo>
                  <a:pt x="16001" y="1384"/>
                </a:lnTo>
                <a:lnTo>
                  <a:pt x="16001" y="1384"/>
                </a:lnTo>
                <a:lnTo>
                  <a:pt x="15945" y="1355"/>
                </a:lnTo>
                <a:lnTo>
                  <a:pt x="15945" y="1355"/>
                </a:lnTo>
                <a:lnTo>
                  <a:pt x="16001" y="1271"/>
                </a:lnTo>
                <a:lnTo>
                  <a:pt x="16001" y="1271"/>
                </a:lnTo>
                <a:lnTo>
                  <a:pt x="15776" y="1355"/>
                </a:lnTo>
                <a:lnTo>
                  <a:pt x="15550" y="1412"/>
                </a:lnTo>
                <a:lnTo>
                  <a:pt x="15550" y="1412"/>
                </a:lnTo>
                <a:lnTo>
                  <a:pt x="15437" y="1384"/>
                </a:lnTo>
                <a:lnTo>
                  <a:pt x="15409" y="1384"/>
                </a:lnTo>
                <a:lnTo>
                  <a:pt x="15465" y="1355"/>
                </a:lnTo>
                <a:lnTo>
                  <a:pt x="15465" y="1355"/>
                </a:lnTo>
                <a:lnTo>
                  <a:pt x="14985" y="1496"/>
                </a:lnTo>
                <a:lnTo>
                  <a:pt x="14590" y="1581"/>
                </a:lnTo>
                <a:lnTo>
                  <a:pt x="14590" y="1581"/>
                </a:lnTo>
                <a:lnTo>
                  <a:pt x="14026" y="1694"/>
                </a:lnTo>
                <a:lnTo>
                  <a:pt x="14026" y="1694"/>
                </a:lnTo>
                <a:lnTo>
                  <a:pt x="13857" y="1722"/>
                </a:lnTo>
                <a:lnTo>
                  <a:pt x="13772" y="1750"/>
                </a:lnTo>
                <a:lnTo>
                  <a:pt x="13857" y="1750"/>
                </a:lnTo>
                <a:lnTo>
                  <a:pt x="13857" y="1750"/>
                </a:lnTo>
                <a:lnTo>
                  <a:pt x="13264" y="1891"/>
                </a:lnTo>
                <a:lnTo>
                  <a:pt x="12671" y="2004"/>
                </a:lnTo>
                <a:lnTo>
                  <a:pt x="12671" y="2004"/>
                </a:lnTo>
                <a:lnTo>
                  <a:pt x="12389" y="2061"/>
                </a:lnTo>
                <a:lnTo>
                  <a:pt x="12248" y="2089"/>
                </a:lnTo>
                <a:lnTo>
                  <a:pt x="12107" y="2174"/>
                </a:lnTo>
                <a:lnTo>
                  <a:pt x="12107" y="2174"/>
                </a:lnTo>
                <a:lnTo>
                  <a:pt x="12051" y="2230"/>
                </a:lnTo>
                <a:lnTo>
                  <a:pt x="11994" y="2343"/>
                </a:lnTo>
                <a:lnTo>
                  <a:pt x="11909" y="2456"/>
                </a:lnTo>
                <a:lnTo>
                  <a:pt x="11853" y="2512"/>
                </a:lnTo>
                <a:lnTo>
                  <a:pt x="11853" y="2512"/>
                </a:lnTo>
                <a:lnTo>
                  <a:pt x="11825" y="2512"/>
                </a:lnTo>
                <a:lnTo>
                  <a:pt x="11825" y="2484"/>
                </a:lnTo>
                <a:lnTo>
                  <a:pt x="11797" y="2399"/>
                </a:lnTo>
                <a:lnTo>
                  <a:pt x="11797" y="2343"/>
                </a:lnTo>
                <a:lnTo>
                  <a:pt x="11768" y="2315"/>
                </a:lnTo>
                <a:lnTo>
                  <a:pt x="11768" y="2315"/>
                </a:lnTo>
                <a:lnTo>
                  <a:pt x="11656" y="2287"/>
                </a:lnTo>
                <a:lnTo>
                  <a:pt x="11514" y="2287"/>
                </a:lnTo>
                <a:lnTo>
                  <a:pt x="11402" y="2287"/>
                </a:lnTo>
                <a:lnTo>
                  <a:pt x="11289" y="2343"/>
                </a:lnTo>
                <a:lnTo>
                  <a:pt x="11289" y="2343"/>
                </a:lnTo>
                <a:lnTo>
                  <a:pt x="11345" y="2343"/>
                </a:lnTo>
                <a:lnTo>
                  <a:pt x="11345" y="2371"/>
                </a:lnTo>
                <a:lnTo>
                  <a:pt x="11317" y="2428"/>
                </a:lnTo>
                <a:lnTo>
                  <a:pt x="11317" y="2456"/>
                </a:lnTo>
                <a:lnTo>
                  <a:pt x="11317" y="2484"/>
                </a:lnTo>
                <a:lnTo>
                  <a:pt x="11317" y="2484"/>
                </a:lnTo>
                <a:lnTo>
                  <a:pt x="11232" y="2484"/>
                </a:lnTo>
                <a:lnTo>
                  <a:pt x="11119" y="2428"/>
                </a:lnTo>
                <a:lnTo>
                  <a:pt x="11006" y="2343"/>
                </a:lnTo>
                <a:lnTo>
                  <a:pt x="10894" y="2315"/>
                </a:lnTo>
                <a:lnTo>
                  <a:pt x="10894" y="2315"/>
                </a:lnTo>
                <a:lnTo>
                  <a:pt x="10724" y="2315"/>
                </a:lnTo>
                <a:lnTo>
                  <a:pt x="10527" y="2315"/>
                </a:lnTo>
                <a:lnTo>
                  <a:pt x="10527" y="2315"/>
                </a:lnTo>
                <a:lnTo>
                  <a:pt x="10414" y="2287"/>
                </a:lnTo>
                <a:lnTo>
                  <a:pt x="10245" y="2230"/>
                </a:lnTo>
                <a:lnTo>
                  <a:pt x="10075" y="2145"/>
                </a:lnTo>
                <a:lnTo>
                  <a:pt x="10047" y="2089"/>
                </a:lnTo>
                <a:lnTo>
                  <a:pt x="10047" y="2004"/>
                </a:lnTo>
                <a:lnTo>
                  <a:pt x="10047" y="2004"/>
                </a:lnTo>
                <a:lnTo>
                  <a:pt x="9793" y="1891"/>
                </a:lnTo>
                <a:lnTo>
                  <a:pt x="9595" y="1807"/>
                </a:lnTo>
                <a:lnTo>
                  <a:pt x="9454" y="1779"/>
                </a:lnTo>
                <a:lnTo>
                  <a:pt x="9454" y="1779"/>
                </a:lnTo>
                <a:lnTo>
                  <a:pt x="9172" y="1750"/>
                </a:lnTo>
                <a:lnTo>
                  <a:pt x="9031" y="1750"/>
                </a:lnTo>
                <a:lnTo>
                  <a:pt x="8890" y="1779"/>
                </a:lnTo>
                <a:lnTo>
                  <a:pt x="8890" y="1779"/>
                </a:lnTo>
                <a:lnTo>
                  <a:pt x="8777" y="1835"/>
                </a:lnTo>
                <a:lnTo>
                  <a:pt x="8664" y="1920"/>
                </a:lnTo>
                <a:lnTo>
                  <a:pt x="8467" y="2117"/>
                </a:lnTo>
                <a:lnTo>
                  <a:pt x="8467" y="2117"/>
                </a:lnTo>
                <a:lnTo>
                  <a:pt x="6491" y="3782"/>
                </a:lnTo>
                <a:lnTo>
                  <a:pt x="6491" y="3782"/>
                </a:lnTo>
                <a:lnTo>
                  <a:pt x="1299" y="8072"/>
                </a:lnTo>
                <a:lnTo>
                  <a:pt x="1299" y="8072"/>
                </a:lnTo>
                <a:lnTo>
                  <a:pt x="1" y="9144"/>
                </a:lnTo>
                <a:lnTo>
                  <a:pt x="1" y="9144"/>
                </a:lnTo>
                <a:lnTo>
                  <a:pt x="170" y="9172"/>
                </a:lnTo>
                <a:lnTo>
                  <a:pt x="311" y="9200"/>
                </a:lnTo>
                <a:lnTo>
                  <a:pt x="481" y="9172"/>
                </a:lnTo>
                <a:lnTo>
                  <a:pt x="622" y="9144"/>
                </a:lnTo>
                <a:lnTo>
                  <a:pt x="904" y="9087"/>
                </a:lnTo>
                <a:lnTo>
                  <a:pt x="1073" y="9087"/>
                </a:lnTo>
                <a:lnTo>
                  <a:pt x="1214" y="9087"/>
                </a:lnTo>
                <a:lnTo>
                  <a:pt x="1214" y="9087"/>
                </a:lnTo>
                <a:lnTo>
                  <a:pt x="1073" y="9200"/>
                </a:lnTo>
                <a:lnTo>
                  <a:pt x="1017" y="9257"/>
                </a:lnTo>
                <a:lnTo>
                  <a:pt x="989" y="9341"/>
                </a:lnTo>
                <a:lnTo>
                  <a:pt x="1017" y="9482"/>
                </a:lnTo>
                <a:lnTo>
                  <a:pt x="1017" y="9482"/>
                </a:lnTo>
                <a:lnTo>
                  <a:pt x="1045" y="9708"/>
                </a:lnTo>
                <a:lnTo>
                  <a:pt x="1101" y="9878"/>
                </a:lnTo>
                <a:lnTo>
                  <a:pt x="1101" y="9962"/>
                </a:lnTo>
                <a:lnTo>
                  <a:pt x="1101" y="10047"/>
                </a:lnTo>
                <a:lnTo>
                  <a:pt x="1073" y="10160"/>
                </a:lnTo>
                <a:lnTo>
                  <a:pt x="1017" y="10273"/>
                </a:lnTo>
                <a:lnTo>
                  <a:pt x="1017" y="10273"/>
                </a:lnTo>
                <a:lnTo>
                  <a:pt x="1440" y="10160"/>
                </a:lnTo>
                <a:lnTo>
                  <a:pt x="1638" y="10103"/>
                </a:lnTo>
                <a:lnTo>
                  <a:pt x="1863" y="10019"/>
                </a:lnTo>
                <a:lnTo>
                  <a:pt x="1863" y="10019"/>
                </a:lnTo>
                <a:lnTo>
                  <a:pt x="1976" y="9934"/>
                </a:lnTo>
                <a:lnTo>
                  <a:pt x="2089" y="9878"/>
                </a:lnTo>
                <a:lnTo>
                  <a:pt x="2202" y="9793"/>
                </a:lnTo>
                <a:lnTo>
                  <a:pt x="2315" y="9708"/>
                </a:lnTo>
                <a:lnTo>
                  <a:pt x="2315" y="9708"/>
                </a:lnTo>
                <a:lnTo>
                  <a:pt x="2541" y="9624"/>
                </a:lnTo>
                <a:lnTo>
                  <a:pt x="2682" y="9595"/>
                </a:lnTo>
                <a:lnTo>
                  <a:pt x="2795" y="9595"/>
                </a:lnTo>
                <a:lnTo>
                  <a:pt x="2795" y="9595"/>
                </a:lnTo>
                <a:lnTo>
                  <a:pt x="2992" y="9595"/>
                </a:lnTo>
                <a:lnTo>
                  <a:pt x="3020" y="9624"/>
                </a:lnTo>
                <a:lnTo>
                  <a:pt x="3020" y="9652"/>
                </a:lnTo>
                <a:lnTo>
                  <a:pt x="2992" y="9736"/>
                </a:lnTo>
                <a:lnTo>
                  <a:pt x="2964" y="9793"/>
                </a:lnTo>
                <a:lnTo>
                  <a:pt x="2936" y="9878"/>
                </a:lnTo>
                <a:lnTo>
                  <a:pt x="2936" y="9878"/>
                </a:lnTo>
                <a:lnTo>
                  <a:pt x="2964" y="10075"/>
                </a:lnTo>
                <a:lnTo>
                  <a:pt x="3020" y="10301"/>
                </a:lnTo>
                <a:lnTo>
                  <a:pt x="3077" y="10527"/>
                </a:lnTo>
                <a:lnTo>
                  <a:pt x="3077" y="10752"/>
                </a:lnTo>
                <a:lnTo>
                  <a:pt x="3077" y="10752"/>
                </a:lnTo>
                <a:lnTo>
                  <a:pt x="2936" y="11373"/>
                </a:lnTo>
                <a:lnTo>
                  <a:pt x="2879" y="11712"/>
                </a:lnTo>
                <a:lnTo>
                  <a:pt x="2851" y="11825"/>
                </a:lnTo>
                <a:lnTo>
                  <a:pt x="2879" y="11853"/>
                </a:lnTo>
                <a:lnTo>
                  <a:pt x="2879" y="11853"/>
                </a:lnTo>
                <a:lnTo>
                  <a:pt x="2795" y="11909"/>
                </a:lnTo>
                <a:lnTo>
                  <a:pt x="2766" y="12022"/>
                </a:lnTo>
                <a:lnTo>
                  <a:pt x="2710" y="12192"/>
                </a:lnTo>
                <a:lnTo>
                  <a:pt x="2710" y="12192"/>
                </a:lnTo>
                <a:lnTo>
                  <a:pt x="2823" y="12220"/>
                </a:lnTo>
                <a:lnTo>
                  <a:pt x="2936" y="12248"/>
                </a:lnTo>
                <a:lnTo>
                  <a:pt x="3020" y="12333"/>
                </a:lnTo>
                <a:lnTo>
                  <a:pt x="3105" y="12417"/>
                </a:lnTo>
                <a:lnTo>
                  <a:pt x="3246" y="12558"/>
                </a:lnTo>
                <a:lnTo>
                  <a:pt x="3331" y="12615"/>
                </a:lnTo>
                <a:lnTo>
                  <a:pt x="3415" y="12643"/>
                </a:lnTo>
                <a:lnTo>
                  <a:pt x="3415" y="12643"/>
                </a:lnTo>
                <a:lnTo>
                  <a:pt x="3331" y="12784"/>
                </a:lnTo>
                <a:lnTo>
                  <a:pt x="3190" y="12925"/>
                </a:lnTo>
                <a:lnTo>
                  <a:pt x="2936" y="13179"/>
                </a:lnTo>
                <a:lnTo>
                  <a:pt x="2936" y="13179"/>
                </a:lnTo>
                <a:lnTo>
                  <a:pt x="2710" y="13405"/>
                </a:lnTo>
                <a:lnTo>
                  <a:pt x="2625" y="13490"/>
                </a:lnTo>
                <a:lnTo>
                  <a:pt x="2653" y="13490"/>
                </a:lnTo>
                <a:lnTo>
                  <a:pt x="2738" y="13461"/>
                </a:lnTo>
                <a:lnTo>
                  <a:pt x="2738" y="13461"/>
                </a:lnTo>
                <a:lnTo>
                  <a:pt x="2653" y="13518"/>
                </a:lnTo>
                <a:lnTo>
                  <a:pt x="2653" y="13546"/>
                </a:lnTo>
                <a:lnTo>
                  <a:pt x="2653" y="13574"/>
                </a:lnTo>
                <a:lnTo>
                  <a:pt x="2710" y="13574"/>
                </a:lnTo>
                <a:lnTo>
                  <a:pt x="2879" y="13546"/>
                </a:lnTo>
                <a:lnTo>
                  <a:pt x="2879" y="13546"/>
                </a:lnTo>
                <a:lnTo>
                  <a:pt x="2484" y="13715"/>
                </a:lnTo>
                <a:lnTo>
                  <a:pt x="2400" y="13772"/>
                </a:lnTo>
                <a:lnTo>
                  <a:pt x="2315" y="13828"/>
                </a:lnTo>
                <a:lnTo>
                  <a:pt x="2315" y="13828"/>
                </a:lnTo>
                <a:lnTo>
                  <a:pt x="2315" y="13856"/>
                </a:lnTo>
                <a:lnTo>
                  <a:pt x="2400" y="13885"/>
                </a:lnTo>
                <a:lnTo>
                  <a:pt x="2400" y="13885"/>
                </a:lnTo>
                <a:lnTo>
                  <a:pt x="2343" y="13856"/>
                </a:lnTo>
                <a:lnTo>
                  <a:pt x="2258" y="13828"/>
                </a:lnTo>
                <a:lnTo>
                  <a:pt x="2174" y="13828"/>
                </a:lnTo>
                <a:lnTo>
                  <a:pt x="2117" y="13828"/>
                </a:lnTo>
                <a:lnTo>
                  <a:pt x="2117" y="13828"/>
                </a:lnTo>
                <a:lnTo>
                  <a:pt x="2117" y="13885"/>
                </a:lnTo>
                <a:lnTo>
                  <a:pt x="2117" y="13941"/>
                </a:lnTo>
                <a:lnTo>
                  <a:pt x="2174" y="13969"/>
                </a:lnTo>
                <a:lnTo>
                  <a:pt x="2230" y="13969"/>
                </a:lnTo>
                <a:lnTo>
                  <a:pt x="2230" y="13969"/>
                </a:lnTo>
                <a:lnTo>
                  <a:pt x="2146" y="14026"/>
                </a:lnTo>
                <a:lnTo>
                  <a:pt x="2089" y="14139"/>
                </a:lnTo>
                <a:lnTo>
                  <a:pt x="2089" y="14139"/>
                </a:lnTo>
                <a:lnTo>
                  <a:pt x="2033" y="13856"/>
                </a:lnTo>
                <a:lnTo>
                  <a:pt x="2033" y="13856"/>
                </a:lnTo>
                <a:lnTo>
                  <a:pt x="1948" y="13969"/>
                </a:lnTo>
                <a:lnTo>
                  <a:pt x="1892" y="14054"/>
                </a:lnTo>
                <a:lnTo>
                  <a:pt x="1892" y="14139"/>
                </a:lnTo>
                <a:lnTo>
                  <a:pt x="1835" y="14223"/>
                </a:lnTo>
                <a:lnTo>
                  <a:pt x="1835" y="14223"/>
                </a:lnTo>
                <a:lnTo>
                  <a:pt x="1976" y="14252"/>
                </a:lnTo>
                <a:lnTo>
                  <a:pt x="2117" y="14252"/>
                </a:lnTo>
                <a:lnTo>
                  <a:pt x="2117" y="14252"/>
                </a:lnTo>
                <a:lnTo>
                  <a:pt x="2061" y="14280"/>
                </a:lnTo>
                <a:lnTo>
                  <a:pt x="2033" y="14308"/>
                </a:lnTo>
                <a:lnTo>
                  <a:pt x="2004" y="14364"/>
                </a:lnTo>
                <a:lnTo>
                  <a:pt x="2004" y="14421"/>
                </a:lnTo>
                <a:lnTo>
                  <a:pt x="2004" y="14421"/>
                </a:lnTo>
                <a:lnTo>
                  <a:pt x="2004" y="14364"/>
                </a:lnTo>
                <a:lnTo>
                  <a:pt x="1976" y="14308"/>
                </a:lnTo>
                <a:lnTo>
                  <a:pt x="1948" y="14308"/>
                </a:lnTo>
                <a:lnTo>
                  <a:pt x="1892" y="14308"/>
                </a:lnTo>
                <a:lnTo>
                  <a:pt x="1835" y="14393"/>
                </a:lnTo>
                <a:lnTo>
                  <a:pt x="1779" y="14449"/>
                </a:lnTo>
                <a:lnTo>
                  <a:pt x="1779" y="14449"/>
                </a:lnTo>
                <a:lnTo>
                  <a:pt x="1750" y="14590"/>
                </a:lnTo>
                <a:lnTo>
                  <a:pt x="1779" y="14703"/>
                </a:lnTo>
                <a:lnTo>
                  <a:pt x="1807" y="14816"/>
                </a:lnTo>
                <a:lnTo>
                  <a:pt x="1863" y="14929"/>
                </a:lnTo>
                <a:lnTo>
                  <a:pt x="1863" y="14929"/>
                </a:lnTo>
                <a:lnTo>
                  <a:pt x="2174" y="14731"/>
                </a:lnTo>
                <a:lnTo>
                  <a:pt x="2343" y="14618"/>
                </a:lnTo>
                <a:lnTo>
                  <a:pt x="2456" y="14506"/>
                </a:lnTo>
                <a:lnTo>
                  <a:pt x="2456" y="14506"/>
                </a:lnTo>
                <a:lnTo>
                  <a:pt x="2456" y="14534"/>
                </a:lnTo>
                <a:lnTo>
                  <a:pt x="2456" y="14534"/>
                </a:lnTo>
                <a:lnTo>
                  <a:pt x="2569" y="14506"/>
                </a:lnTo>
                <a:lnTo>
                  <a:pt x="2738" y="14393"/>
                </a:lnTo>
                <a:lnTo>
                  <a:pt x="2738" y="14393"/>
                </a:lnTo>
                <a:lnTo>
                  <a:pt x="2710" y="14449"/>
                </a:lnTo>
                <a:lnTo>
                  <a:pt x="2682" y="14506"/>
                </a:lnTo>
                <a:lnTo>
                  <a:pt x="2682" y="14534"/>
                </a:lnTo>
                <a:lnTo>
                  <a:pt x="2738" y="14534"/>
                </a:lnTo>
                <a:lnTo>
                  <a:pt x="2738" y="14534"/>
                </a:lnTo>
                <a:lnTo>
                  <a:pt x="2653" y="14534"/>
                </a:lnTo>
                <a:lnTo>
                  <a:pt x="2512" y="14562"/>
                </a:lnTo>
                <a:lnTo>
                  <a:pt x="2428" y="14647"/>
                </a:lnTo>
                <a:lnTo>
                  <a:pt x="2400" y="14675"/>
                </a:lnTo>
                <a:lnTo>
                  <a:pt x="2371" y="14731"/>
                </a:lnTo>
                <a:lnTo>
                  <a:pt x="2371" y="14731"/>
                </a:lnTo>
                <a:lnTo>
                  <a:pt x="2371" y="14788"/>
                </a:lnTo>
                <a:lnTo>
                  <a:pt x="2400" y="14844"/>
                </a:lnTo>
                <a:lnTo>
                  <a:pt x="2428" y="14844"/>
                </a:lnTo>
                <a:lnTo>
                  <a:pt x="2456" y="14872"/>
                </a:lnTo>
                <a:lnTo>
                  <a:pt x="2569" y="14872"/>
                </a:lnTo>
                <a:lnTo>
                  <a:pt x="2682" y="14872"/>
                </a:lnTo>
                <a:lnTo>
                  <a:pt x="2682" y="14872"/>
                </a:lnTo>
                <a:lnTo>
                  <a:pt x="2512" y="14872"/>
                </a:lnTo>
                <a:lnTo>
                  <a:pt x="2371" y="14957"/>
                </a:lnTo>
                <a:lnTo>
                  <a:pt x="2371" y="14957"/>
                </a:lnTo>
                <a:lnTo>
                  <a:pt x="2315" y="14844"/>
                </a:lnTo>
                <a:lnTo>
                  <a:pt x="2230" y="14788"/>
                </a:lnTo>
                <a:lnTo>
                  <a:pt x="2230" y="14788"/>
                </a:lnTo>
                <a:lnTo>
                  <a:pt x="2202" y="14816"/>
                </a:lnTo>
                <a:lnTo>
                  <a:pt x="2146" y="14929"/>
                </a:lnTo>
                <a:lnTo>
                  <a:pt x="2117" y="15013"/>
                </a:lnTo>
                <a:lnTo>
                  <a:pt x="2117" y="15098"/>
                </a:lnTo>
                <a:lnTo>
                  <a:pt x="2117" y="15098"/>
                </a:lnTo>
                <a:lnTo>
                  <a:pt x="2146" y="15126"/>
                </a:lnTo>
                <a:lnTo>
                  <a:pt x="2117" y="15183"/>
                </a:lnTo>
                <a:lnTo>
                  <a:pt x="2089" y="15324"/>
                </a:lnTo>
                <a:lnTo>
                  <a:pt x="2089" y="15352"/>
                </a:lnTo>
                <a:lnTo>
                  <a:pt x="2117" y="15380"/>
                </a:lnTo>
                <a:lnTo>
                  <a:pt x="2174" y="15380"/>
                </a:lnTo>
                <a:lnTo>
                  <a:pt x="2315" y="15352"/>
                </a:lnTo>
                <a:lnTo>
                  <a:pt x="2315" y="15352"/>
                </a:lnTo>
                <a:lnTo>
                  <a:pt x="2146" y="15465"/>
                </a:lnTo>
                <a:lnTo>
                  <a:pt x="1976" y="15606"/>
                </a:lnTo>
                <a:lnTo>
                  <a:pt x="1666" y="15888"/>
                </a:lnTo>
                <a:lnTo>
                  <a:pt x="1666" y="15888"/>
                </a:lnTo>
                <a:lnTo>
                  <a:pt x="1835" y="15832"/>
                </a:lnTo>
                <a:lnTo>
                  <a:pt x="2004" y="15747"/>
                </a:lnTo>
                <a:lnTo>
                  <a:pt x="2004" y="15747"/>
                </a:lnTo>
                <a:lnTo>
                  <a:pt x="1976" y="15945"/>
                </a:lnTo>
                <a:lnTo>
                  <a:pt x="1976" y="15945"/>
                </a:lnTo>
                <a:lnTo>
                  <a:pt x="2117" y="15860"/>
                </a:lnTo>
                <a:lnTo>
                  <a:pt x="2287" y="15804"/>
                </a:lnTo>
                <a:lnTo>
                  <a:pt x="2597" y="15691"/>
                </a:lnTo>
                <a:lnTo>
                  <a:pt x="2597" y="15691"/>
                </a:lnTo>
                <a:lnTo>
                  <a:pt x="2569" y="15775"/>
                </a:lnTo>
                <a:lnTo>
                  <a:pt x="2597" y="15804"/>
                </a:lnTo>
                <a:lnTo>
                  <a:pt x="2653" y="15832"/>
                </a:lnTo>
                <a:lnTo>
                  <a:pt x="2738" y="15804"/>
                </a:lnTo>
                <a:lnTo>
                  <a:pt x="2738" y="15804"/>
                </a:lnTo>
                <a:lnTo>
                  <a:pt x="2682" y="15860"/>
                </a:lnTo>
                <a:lnTo>
                  <a:pt x="2653" y="15945"/>
                </a:lnTo>
                <a:lnTo>
                  <a:pt x="2653" y="16001"/>
                </a:lnTo>
                <a:lnTo>
                  <a:pt x="2625" y="16086"/>
                </a:lnTo>
                <a:lnTo>
                  <a:pt x="2625" y="16086"/>
                </a:lnTo>
                <a:lnTo>
                  <a:pt x="2597" y="15973"/>
                </a:lnTo>
                <a:lnTo>
                  <a:pt x="2569" y="15916"/>
                </a:lnTo>
                <a:lnTo>
                  <a:pt x="2512" y="15888"/>
                </a:lnTo>
                <a:lnTo>
                  <a:pt x="2456" y="15888"/>
                </a:lnTo>
                <a:lnTo>
                  <a:pt x="2315" y="15916"/>
                </a:lnTo>
                <a:lnTo>
                  <a:pt x="2117" y="16029"/>
                </a:lnTo>
                <a:lnTo>
                  <a:pt x="2117" y="16029"/>
                </a:lnTo>
                <a:lnTo>
                  <a:pt x="1948" y="16114"/>
                </a:lnTo>
                <a:lnTo>
                  <a:pt x="1750" y="16227"/>
                </a:lnTo>
                <a:lnTo>
                  <a:pt x="1638" y="16312"/>
                </a:lnTo>
                <a:lnTo>
                  <a:pt x="1581" y="16396"/>
                </a:lnTo>
                <a:lnTo>
                  <a:pt x="1553" y="16481"/>
                </a:lnTo>
                <a:lnTo>
                  <a:pt x="1553" y="16594"/>
                </a:lnTo>
                <a:lnTo>
                  <a:pt x="1553" y="16594"/>
                </a:lnTo>
                <a:lnTo>
                  <a:pt x="1609" y="16566"/>
                </a:lnTo>
                <a:lnTo>
                  <a:pt x="1666" y="16537"/>
                </a:lnTo>
                <a:lnTo>
                  <a:pt x="1779" y="16424"/>
                </a:lnTo>
                <a:lnTo>
                  <a:pt x="1892" y="16340"/>
                </a:lnTo>
                <a:lnTo>
                  <a:pt x="1948" y="16312"/>
                </a:lnTo>
                <a:lnTo>
                  <a:pt x="2004" y="16283"/>
                </a:lnTo>
                <a:lnTo>
                  <a:pt x="2004" y="16283"/>
                </a:lnTo>
                <a:lnTo>
                  <a:pt x="1948" y="16340"/>
                </a:lnTo>
                <a:lnTo>
                  <a:pt x="1920" y="16340"/>
                </a:lnTo>
                <a:lnTo>
                  <a:pt x="1948" y="16368"/>
                </a:lnTo>
                <a:lnTo>
                  <a:pt x="2004" y="16396"/>
                </a:lnTo>
                <a:lnTo>
                  <a:pt x="2089" y="16396"/>
                </a:lnTo>
                <a:lnTo>
                  <a:pt x="2315" y="16396"/>
                </a:lnTo>
                <a:lnTo>
                  <a:pt x="2428" y="16368"/>
                </a:lnTo>
                <a:lnTo>
                  <a:pt x="2484" y="16312"/>
                </a:lnTo>
                <a:lnTo>
                  <a:pt x="2484" y="16312"/>
                </a:lnTo>
                <a:lnTo>
                  <a:pt x="2456" y="16368"/>
                </a:lnTo>
                <a:lnTo>
                  <a:pt x="2428" y="16396"/>
                </a:lnTo>
                <a:lnTo>
                  <a:pt x="2315" y="16424"/>
                </a:lnTo>
                <a:lnTo>
                  <a:pt x="2089" y="16424"/>
                </a:lnTo>
                <a:lnTo>
                  <a:pt x="2089" y="16424"/>
                </a:lnTo>
                <a:lnTo>
                  <a:pt x="1920" y="16453"/>
                </a:lnTo>
                <a:lnTo>
                  <a:pt x="1750" y="16509"/>
                </a:lnTo>
                <a:lnTo>
                  <a:pt x="1609" y="16594"/>
                </a:lnTo>
                <a:lnTo>
                  <a:pt x="1468" y="16707"/>
                </a:lnTo>
                <a:lnTo>
                  <a:pt x="1468" y="16707"/>
                </a:lnTo>
                <a:lnTo>
                  <a:pt x="1835" y="16678"/>
                </a:lnTo>
                <a:lnTo>
                  <a:pt x="1835" y="16678"/>
                </a:lnTo>
                <a:lnTo>
                  <a:pt x="1722" y="16707"/>
                </a:lnTo>
                <a:lnTo>
                  <a:pt x="1553" y="16735"/>
                </a:lnTo>
                <a:lnTo>
                  <a:pt x="1384" y="16763"/>
                </a:lnTo>
                <a:lnTo>
                  <a:pt x="1327" y="16791"/>
                </a:lnTo>
                <a:lnTo>
                  <a:pt x="1299" y="16848"/>
                </a:lnTo>
                <a:lnTo>
                  <a:pt x="1299" y="16848"/>
                </a:lnTo>
                <a:lnTo>
                  <a:pt x="1355" y="16876"/>
                </a:lnTo>
                <a:lnTo>
                  <a:pt x="1412" y="16904"/>
                </a:lnTo>
                <a:lnTo>
                  <a:pt x="1412" y="16904"/>
                </a:lnTo>
                <a:lnTo>
                  <a:pt x="1355" y="16961"/>
                </a:lnTo>
                <a:lnTo>
                  <a:pt x="1355" y="16989"/>
                </a:lnTo>
                <a:lnTo>
                  <a:pt x="1355" y="17017"/>
                </a:lnTo>
                <a:lnTo>
                  <a:pt x="1412" y="17045"/>
                </a:lnTo>
                <a:lnTo>
                  <a:pt x="1525" y="17073"/>
                </a:lnTo>
                <a:lnTo>
                  <a:pt x="1609" y="17073"/>
                </a:lnTo>
                <a:lnTo>
                  <a:pt x="1609" y="17073"/>
                </a:lnTo>
                <a:lnTo>
                  <a:pt x="1581" y="17045"/>
                </a:lnTo>
                <a:lnTo>
                  <a:pt x="1553" y="17045"/>
                </a:lnTo>
                <a:lnTo>
                  <a:pt x="1553" y="17045"/>
                </a:lnTo>
                <a:lnTo>
                  <a:pt x="1694" y="17073"/>
                </a:lnTo>
                <a:lnTo>
                  <a:pt x="1835" y="17073"/>
                </a:lnTo>
                <a:lnTo>
                  <a:pt x="1948" y="17045"/>
                </a:lnTo>
                <a:lnTo>
                  <a:pt x="2061" y="16932"/>
                </a:lnTo>
                <a:lnTo>
                  <a:pt x="2061" y="16932"/>
                </a:lnTo>
                <a:lnTo>
                  <a:pt x="2061" y="16989"/>
                </a:lnTo>
                <a:lnTo>
                  <a:pt x="2089" y="17045"/>
                </a:lnTo>
                <a:lnTo>
                  <a:pt x="2089" y="17045"/>
                </a:lnTo>
                <a:lnTo>
                  <a:pt x="2004" y="17073"/>
                </a:lnTo>
                <a:lnTo>
                  <a:pt x="1948" y="17130"/>
                </a:lnTo>
                <a:lnTo>
                  <a:pt x="1948" y="17130"/>
                </a:lnTo>
                <a:lnTo>
                  <a:pt x="2061" y="17102"/>
                </a:lnTo>
                <a:lnTo>
                  <a:pt x="2174" y="17102"/>
                </a:lnTo>
                <a:lnTo>
                  <a:pt x="2174" y="17102"/>
                </a:lnTo>
                <a:lnTo>
                  <a:pt x="2174" y="17130"/>
                </a:lnTo>
                <a:lnTo>
                  <a:pt x="2174" y="17158"/>
                </a:lnTo>
                <a:lnTo>
                  <a:pt x="2146" y="17215"/>
                </a:lnTo>
                <a:lnTo>
                  <a:pt x="2033" y="17271"/>
                </a:lnTo>
                <a:lnTo>
                  <a:pt x="2033" y="17271"/>
                </a:lnTo>
                <a:lnTo>
                  <a:pt x="2230" y="17215"/>
                </a:lnTo>
                <a:lnTo>
                  <a:pt x="2400" y="17158"/>
                </a:lnTo>
                <a:lnTo>
                  <a:pt x="2569" y="17073"/>
                </a:lnTo>
                <a:lnTo>
                  <a:pt x="2710" y="16932"/>
                </a:lnTo>
                <a:lnTo>
                  <a:pt x="2710" y="16932"/>
                </a:lnTo>
                <a:lnTo>
                  <a:pt x="2682" y="17045"/>
                </a:lnTo>
                <a:lnTo>
                  <a:pt x="2597" y="17130"/>
                </a:lnTo>
                <a:lnTo>
                  <a:pt x="2512" y="17186"/>
                </a:lnTo>
                <a:lnTo>
                  <a:pt x="2400" y="17215"/>
                </a:lnTo>
                <a:lnTo>
                  <a:pt x="2174" y="17271"/>
                </a:lnTo>
                <a:lnTo>
                  <a:pt x="1948" y="17299"/>
                </a:lnTo>
                <a:lnTo>
                  <a:pt x="1948" y="17299"/>
                </a:lnTo>
                <a:lnTo>
                  <a:pt x="2033" y="17327"/>
                </a:lnTo>
                <a:lnTo>
                  <a:pt x="2146" y="17327"/>
                </a:lnTo>
                <a:lnTo>
                  <a:pt x="2146" y="17327"/>
                </a:lnTo>
                <a:lnTo>
                  <a:pt x="2004" y="17356"/>
                </a:lnTo>
                <a:lnTo>
                  <a:pt x="1920" y="17412"/>
                </a:lnTo>
                <a:lnTo>
                  <a:pt x="1920" y="17412"/>
                </a:lnTo>
                <a:lnTo>
                  <a:pt x="2089" y="17440"/>
                </a:lnTo>
                <a:lnTo>
                  <a:pt x="2230" y="17440"/>
                </a:lnTo>
                <a:lnTo>
                  <a:pt x="2230" y="17440"/>
                </a:lnTo>
                <a:lnTo>
                  <a:pt x="2287" y="17412"/>
                </a:lnTo>
                <a:lnTo>
                  <a:pt x="2371" y="17327"/>
                </a:lnTo>
                <a:lnTo>
                  <a:pt x="2456" y="17271"/>
                </a:lnTo>
                <a:lnTo>
                  <a:pt x="2569" y="17271"/>
                </a:lnTo>
                <a:lnTo>
                  <a:pt x="2569" y="17271"/>
                </a:lnTo>
                <a:lnTo>
                  <a:pt x="2428" y="17327"/>
                </a:lnTo>
                <a:lnTo>
                  <a:pt x="2371" y="17440"/>
                </a:lnTo>
                <a:lnTo>
                  <a:pt x="2371" y="17440"/>
                </a:lnTo>
                <a:lnTo>
                  <a:pt x="2569" y="17440"/>
                </a:lnTo>
                <a:lnTo>
                  <a:pt x="2682" y="17412"/>
                </a:lnTo>
                <a:lnTo>
                  <a:pt x="2795" y="17356"/>
                </a:lnTo>
                <a:lnTo>
                  <a:pt x="2795" y="17356"/>
                </a:lnTo>
                <a:lnTo>
                  <a:pt x="2879" y="17299"/>
                </a:lnTo>
                <a:lnTo>
                  <a:pt x="2964" y="17215"/>
                </a:lnTo>
                <a:lnTo>
                  <a:pt x="3133" y="17045"/>
                </a:lnTo>
                <a:lnTo>
                  <a:pt x="3133" y="17045"/>
                </a:lnTo>
                <a:lnTo>
                  <a:pt x="3133" y="17102"/>
                </a:lnTo>
                <a:lnTo>
                  <a:pt x="3105" y="17158"/>
                </a:lnTo>
                <a:lnTo>
                  <a:pt x="2907" y="17299"/>
                </a:lnTo>
                <a:lnTo>
                  <a:pt x="2738" y="17440"/>
                </a:lnTo>
                <a:lnTo>
                  <a:pt x="2653" y="17497"/>
                </a:lnTo>
                <a:lnTo>
                  <a:pt x="2625" y="17553"/>
                </a:lnTo>
                <a:lnTo>
                  <a:pt x="2625" y="17553"/>
                </a:lnTo>
                <a:lnTo>
                  <a:pt x="2823" y="17497"/>
                </a:lnTo>
                <a:lnTo>
                  <a:pt x="3133" y="17440"/>
                </a:lnTo>
                <a:lnTo>
                  <a:pt x="3133" y="17440"/>
                </a:lnTo>
                <a:lnTo>
                  <a:pt x="2992" y="17497"/>
                </a:lnTo>
                <a:lnTo>
                  <a:pt x="2823" y="17610"/>
                </a:lnTo>
                <a:lnTo>
                  <a:pt x="2653" y="17723"/>
                </a:lnTo>
                <a:lnTo>
                  <a:pt x="2625" y="17807"/>
                </a:lnTo>
                <a:lnTo>
                  <a:pt x="2597" y="17864"/>
                </a:lnTo>
                <a:lnTo>
                  <a:pt x="2597" y="17864"/>
                </a:lnTo>
                <a:lnTo>
                  <a:pt x="2625" y="17976"/>
                </a:lnTo>
                <a:lnTo>
                  <a:pt x="2682" y="18033"/>
                </a:lnTo>
                <a:lnTo>
                  <a:pt x="2738" y="18033"/>
                </a:lnTo>
                <a:lnTo>
                  <a:pt x="2823" y="18033"/>
                </a:lnTo>
                <a:lnTo>
                  <a:pt x="2964" y="17976"/>
                </a:lnTo>
                <a:lnTo>
                  <a:pt x="3020" y="17976"/>
                </a:lnTo>
                <a:lnTo>
                  <a:pt x="3049" y="18005"/>
                </a:lnTo>
                <a:lnTo>
                  <a:pt x="3049" y="18005"/>
                </a:lnTo>
                <a:lnTo>
                  <a:pt x="3077" y="17920"/>
                </a:lnTo>
                <a:lnTo>
                  <a:pt x="3190" y="17835"/>
                </a:lnTo>
                <a:lnTo>
                  <a:pt x="3246" y="17751"/>
                </a:lnTo>
                <a:lnTo>
                  <a:pt x="3246" y="17694"/>
                </a:lnTo>
                <a:lnTo>
                  <a:pt x="3246" y="17666"/>
                </a:lnTo>
                <a:lnTo>
                  <a:pt x="3246" y="17666"/>
                </a:lnTo>
                <a:lnTo>
                  <a:pt x="3246" y="17694"/>
                </a:lnTo>
                <a:lnTo>
                  <a:pt x="3218" y="17751"/>
                </a:lnTo>
                <a:lnTo>
                  <a:pt x="3133" y="17948"/>
                </a:lnTo>
                <a:lnTo>
                  <a:pt x="3077" y="18118"/>
                </a:lnTo>
                <a:lnTo>
                  <a:pt x="3077" y="18146"/>
                </a:lnTo>
                <a:lnTo>
                  <a:pt x="3133" y="18146"/>
                </a:lnTo>
                <a:lnTo>
                  <a:pt x="3133" y="18146"/>
                </a:lnTo>
                <a:lnTo>
                  <a:pt x="3020" y="18202"/>
                </a:lnTo>
                <a:lnTo>
                  <a:pt x="2936" y="18287"/>
                </a:lnTo>
                <a:lnTo>
                  <a:pt x="2936" y="18287"/>
                </a:lnTo>
                <a:lnTo>
                  <a:pt x="2964" y="18230"/>
                </a:lnTo>
                <a:lnTo>
                  <a:pt x="2964" y="18202"/>
                </a:lnTo>
                <a:lnTo>
                  <a:pt x="2936" y="18174"/>
                </a:lnTo>
                <a:lnTo>
                  <a:pt x="2907" y="18146"/>
                </a:lnTo>
                <a:lnTo>
                  <a:pt x="2907" y="18146"/>
                </a:lnTo>
                <a:lnTo>
                  <a:pt x="2851" y="18146"/>
                </a:lnTo>
                <a:lnTo>
                  <a:pt x="2851" y="18174"/>
                </a:lnTo>
                <a:lnTo>
                  <a:pt x="2851" y="18230"/>
                </a:lnTo>
                <a:lnTo>
                  <a:pt x="2879" y="18259"/>
                </a:lnTo>
                <a:lnTo>
                  <a:pt x="2936" y="18343"/>
                </a:lnTo>
                <a:lnTo>
                  <a:pt x="3020" y="18372"/>
                </a:lnTo>
                <a:lnTo>
                  <a:pt x="3020" y="18372"/>
                </a:lnTo>
                <a:lnTo>
                  <a:pt x="3105" y="18343"/>
                </a:lnTo>
                <a:lnTo>
                  <a:pt x="3246" y="18287"/>
                </a:lnTo>
                <a:lnTo>
                  <a:pt x="3444" y="18146"/>
                </a:lnTo>
                <a:lnTo>
                  <a:pt x="3444" y="18146"/>
                </a:lnTo>
                <a:lnTo>
                  <a:pt x="3387" y="18202"/>
                </a:lnTo>
                <a:lnTo>
                  <a:pt x="3331" y="18343"/>
                </a:lnTo>
                <a:lnTo>
                  <a:pt x="3303" y="18400"/>
                </a:lnTo>
                <a:lnTo>
                  <a:pt x="3303" y="18428"/>
                </a:lnTo>
                <a:lnTo>
                  <a:pt x="3331" y="18456"/>
                </a:lnTo>
                <a:lnTo>
                  <a:pt x="3387" y="18428"/>
                </a:lnTo>
                <a:lnTo>
                  <a:pt x="3387" y="18428"/>
                </a:lnTo>
                <a:lnTo>
                  <a:pt x="3218" y="18569"/>
                </a:lnTo>
                <a:lnTo>
                  <a:pt x="3161" y="18626"/>
                </a:lnTo>
                <a:lnTo>
                  <a:pt x="3246" y="18597"/>
                </a:lnTo>
                <a:lnTo>
                  <a:pt x="3246" y="18597"/>
                </a:lnTo>
                <a:lnTo>
                  <a:pt x="3161" y="18654"/>
                </a:lnTo>
                <a:lnTo>
                  <a:pt x="3133" y="18682"/>
                </a:lnTo>
                <a:lnTo>
                  <a:pt x="3161" y="18682"/>
                </a:lnTo>
                <a:lnTo>
                  <a:pt x="3218" y="18738"/>
                </a:lnTo>
                <a:lnTo>
                  <a:pt x="3331" y="18767"/>
                </a:lnTo>
                <a:lnTo>
                  <a:pt x="3613" y="18767"/>
                </a:lnTo>
                <a:lnTo>
                  <a:pt x="3810" y="18795"/>
                </a:lnTo>
                <a:lnTo>
                  <a:pt x="3810" y="18795"/>
                </a:lnTo>
                <a:lnTo>
                  <a:pt x="5419" y="18795"/>
                </a:lnTo>
                <a:lnTo>
                  <a:pt x="5419" y="18795"/>
                </a:lnTo>
                <a:lnTo>
                  <a:pt x="10781" y="18767"/>
                </a:lnTo>
                <a:lnTo>
                  <a:pt x="10781" y="18767"/>
                </a:lnTo>
                <a:lnTo>
                  <a:pt x="21645" y="18767"/>
                </a:lnTo>
                <a:lnTo>
                  <a:pt x="21645" y="18767"/>
                </a:lnTo>
                <a:lnTo>
                  <a:pt x="22125" y="18795"/>
                </a:lnTo>
                <a:lnTo>
                  <a:pt x="22407" y="18823"/>
                </a:lnTo>
                <a:lnTo>
                  <a:pt x="22520" y="18795"/>
                </a:lnTo>
                <a:lnTo>
                  <a:pt x="22576" y="18767"/>
                </a:lnTo>
                <a:lnTo>
                  <a:pt x="22576" y="18767"/>
                </a:lnTo>
                <a:lnTo>
                  <a:pt x="22605" y="18738"/>
                </a:lnTo>
                <a:lnTo>
                  <a:pt x="22605" y="18682"/>
                </a:lnTo>
                <a:lnTo>
                  <a:pt x="22605" y="18569"/>
                </a:lnTo>
                <a:lnTo>
                  <a:pt x="22605" y="18456"/>
                </a:lnTo>
                <a:lnTo>
                  <a:pt x="22605" y="18428"/>
                </a:lnTo>
                <a:lnTo>
                  <a:pt x="22633" y="18400"/>
                </a:lnTo>
                <a:lnTo>
                  <a:pt x="22633" y="18400"/>
                </a:lnTo>
                <a:lnTo>
                  <a:pt x="22689" y="18343"/>
                </a:lnTo>
                <a:lnTo>
                  <a:pt x="22746" y="18400"/>
                </a:lnTo>
                <a:lnTo>
                  <a:pt x="22774" y="18484"/>
                </a:lnTo>
                <a:lnTo>
                  <a:pt x="22774" y="18597"/>
                </a:lnTo>
                <a:lnTo>
                  <a:pt x="22774" y="18823"/>
                </a:lnTo>
                <a:lnTo>
                  <a:pt x="22774" y="18908"/>
                </a:lnTo>
                <a:lnTo>
                  <a:pt x="22802" y="18964"/>
                </a:lnTo>
                <a:lnTo>
                  <a:pt x="22802" y="18964"/>
                </a:lnTo>
                <a:lnTo>
                  <a:pt x="22859" y="18992"/>
                </a:lnTo>
                <a:lnTo>
                  <a:pt x="22943" y="19021"/>
                </a:lnTo>
                <a:lnTo>
                  <a:pt x="23113" y="19077"/>
                </a:lnTo>
                <a:lnTo>
                  <a:pt x="23423" y="19105"/>
                </a:lnTo>
                <a:lnTo>
                  <a:pt x="23423" y="19105"/>
                </a:lnTo>
                <a:lnTo>
                  <a:pt x="23564" y="19077"/>
                </a:lnTo>
                <a:lnTo>
                  <a:pt x="23705" y="19049"/>
                </a:lnTo>
                <a:lnTo>
                  <a:pt x="23875" y="19049"/>
                </a:lnTo>
                <a:lnTo>
                  <a:pt x="23931" y="19077"/>
                </a:lnTo>
                <a:lnTo>
                  <a:pt x="24016" y="19133"/>
                </a:lnTo>
                <a:lnTo>
                  <a:pt x="24016" y="19133"/>
                </a:lnTo>
                <a:lnTo>
                  <a:pt x="24044" y="19190"/>
                </a:lnTo>
                <a:lnTo>
                  <a:pt x="24044" y="19246"/>
                </a:lnTo>
                <a:lnTo>
                  <a:pt x="24044" y="19331"/>
                </a:lnTo>
                <a:lnTo>
                  <a:pt x="24072" y="19359"/>
                </a:lnTo>
                <a:lnTo>
                  <a:pt x="24072" y="19359"/>
                </a:lnTo>
                <a:lnTo>
                  <a:pt x="24100" y="19359"/>
                </a:lnTo>
                <a:lnTo>
                  <a:pt x="24157" y="19331"/>
                </a:lnTo>
                <a:lnTo>
                  <a:pt x="24213" y="19331"/>
                </a:lnTo>
                <a:lnTo>
                  <a:pt x="24298" y="19331"/>
                </a:lnTo>
                <a:lnTo>
                  <a:pt x="24298" y="19331"/>
                </a:lnTo>
                <a:lnTo>
                  <a:pt x="24467" y="19472"/>
                </a:lnTo>
                <a:lnTo>
                  <a:pt x="24467" y="19472"/>
                </a:lnTo>
                <a:lnTo>
                  <a:pt x="24552" y="19472"/>
                </a:lnTo>
                <a:lnTo>
                  <a:pt x="24636" y="19500"/>
                </a:lnTo>
                <a:lnTo>
                  <a:pt x="24778" y="19472"/>
                </a:lnTo>
                <a:lnTo>
                  <a:pt x="24947" y="19416"/>
                </a:lnTo>
                <a:lnTo>
                  <a:pt x="25116" y="19387"/>
                </a:lnTo>
                <a:lnTo>
                  <a:pt x="25116" y="19387"/>
                </a:lnTo>
                <a:lnTo>
                  <a:pt x="25116" y="19416"/>
                </a:lnTo>
                <a:lnTo>
                  <a:pt x="25116" y="19444"/>
                </a:lnTo>
                <a:lnTo>
                  <a:pt x="25201" y="19472"/>
                </a:lnTo>
                <a:lnTo>
                  <a:pt x="25427" y="19529"/>
                </a:lnTo>
                <a:lnTo>
                  <a:pt x="25681" y="19585"/>
                </a:lnTo>
                <a:lnTo>
                  <a:pt x="25850" y="19585"/>
                </a:lnTo>
                <a:lnTo>
                  <a:pt x="25850" y="19585"/>
                </a:lnTo>
                <a:lnTo>
                  <a:pt x="25963" y="19529"/>
                </a:lnTo>
                <a:lnTo>
                  <a:pt x="26076" y="19472"/>
                </a:lnTo>
                <a:lnTo>
                  <a:pt x="26273" y="19303"/>
                </a:lnTo>
                <a:lnTo>
                  <a:pt x="26358" y="19246"/>
                </a:lnTo>
                <a:lnTo>
                  <a:pt x="26442" y="19162"/>
                </a:lnTo>
                <a:lnTo>
                  <a:pt x="26555" y="19133"/>
                </a:lnTo>
                <a:lnTo>
                  <a:pt x="26696" y="19133"/>
                </a:lnTo>
                <a:lnTo>
                  <a:pt x="26696" y="19133"/>
                </a:lnTo>
                <a:lnTo>
                  <a:pt x="26471" y="19331"/>
                </a:lnTo>
                <a:lnTo>
                  <a:pt x="26471" y="19331"/>
                </a:lnTo>
                <a:lnTo>
                  <a:pt x="26555" y="19303"/>
                </a:lnTo>
                <a:lnTo>
                  <a:pt x="26612" y="19218"/>
                </a:lnTo>
                <a:lnTo>
                  <a:pt x="26781" y="19077"/>
                </a:lnTo>
                <a:lnTo>
                  <a:pt x="26922" y="18908"/>
                </a:lnTo>
                <a:lnTo>
                  <a:pt x="27007" y="18880"/>
                </a:lnTo>
                <a:lnTo>
                  <a:pt x="27063" y="18880"/>
                </a:lnTo>
                <a:lnTo>
                  <a:pt x="27063" y="18880"/>
                </a:lnTo>
                <a:lnTo>
                  <a:pt x="27063" y="18908"/>
                </a:lnTo>
                <a:lnTo>
                  <a:pt x="27063" y="18936"/>
                </a:lnTo>
                <a:lnTo>
                  <a:pt x="26979" y="19049"/>
                </a:lnTo>
                <a:lnTo>
                  <a:pt x="26866" y="19162"/>
                </a:lnTo>
                <a:lnTo>
                  <a:pt x="26809" y="19218"/>
                </a:lnTo>
                <a:lnTo>
                  <a:pt x="26809" y="19218"/>
                </a:lnTo>
                <a:lnTo>
                  <a:pt x="27035" y="19105"/>
                </a:lnTo>
                <a:lnTo>
                  <a:pt x="27233" y="18964"/>
                </a:lnTo>
                <a:lnTo>
                  <a:pt x="27233" y="18964"/>
                </a:lnTo>
                <a:lnTo>
                  <a:pt x="27261" y="18908"/>
                </a:lnTo>
                <a:lnTo>
                  <a:pt x="27261" y="18851"/>
                </a:lnTo>
                <a:lnTo>
                  <a:pt x="27261" y="18767"/>
                </a:lnTo>
                <a:lnTo>
                  <a:pt x="27289" y="18738"/>
                </a:lnTo>
                <a:lnTo>
                  <a:pt x="27289" y="18738"/>
                </a:lnTo>
                <a:lnTo>
                  <a:pt x="27346" y="18710"/>
                </a:lnTo>
                <a:lnTo>
                  <a:pt x="27430" y="18738"/>
                </a:lnTo>
                <a:lnTo>
                  <a:pt x="27628" y="18795"/>
                </a:lnTo>
                <a:lnTo>
                  <a:pt x="27966" y="18908"/>
                </a:lnTo>
                <a:lnTo>
                  <a:pt x="27966" y="18908"/>
                </a:lnTo>
                <a:lnTo>
                  <a:pt x="28136" y="18908"/>
                </a:lnTo>
                <a:lnTo>
                  <a:pt x="28220" y="18936"/>
                </a:lnTo>
                <a:lnTo>
                  <a:pt x="28305" y="18936"/>
                </a:lnTo>
                <a:lnTo>
                  <a:pt x="28305" y="18936"/>
                </a:lnTo>
                <a:lnTo>
                  <a:pt x="28418" y="19021"/>
                </a:lnTo>
                <a:lnTo>
                  <a:pt x="28418" y="19077"/>
                </a:lnTo>
                <a:lnTo>
                  <a:pt x="28418" y="19162"/>
                </a:lnTo>
                <a:lnTo>
                  <a:pt x="28446" y="19303"/>
                </a:lnTo>
                <a:lnTo>
                  <a:pt x="28446" y="19303"/>
                </a:lnTo>
                <a:lnTo>
                  <a:pt x="28446" y="19416"/>
                </a:lnTo>
                <a:lnTo>
                  <a:pt x="28446" y="19500"/>
                </a:lnTo>
                <a:lnTo>
                  <a:pt x="28474" y="19585"/>
                </a:lnTo>
                <a:lnTo>
                  <a:pt x="28587" y="19670"/>
                </a:lnTo>
                <a:lnTo>
                  <a:pt x="28587" y="19670"/>
                </a:lnTo>
                <a:lnTo>
                  <a:pt x="28644" y="19670"/>
                </a:lnTo>
                <a:lnTo>
                  <a:pt x="28700" y="19698"/>
                </a:lnTo>
                <a:lnTo>
                  <a:pt x="28869" y="19670"/>
                </a:lnTo>
                <a:lnTo>
                  <a:pt x="29010" y="19641"/>
                </a:lnTo>
                <a:lnTo>
                  <a:pt x="29152" y="19613"/>
                </a:lnTo>
                <a:lnTo>
                  <a:pt x="29152" y="19613"/>
                </a:lnTo>
                <a:lnTo>
                  <a:pt x="29039" y="19754"/>
                </a:lnTo>
                <a:lnTo>
                  <a:pt x="28982" y="19839"/>
                </a:lnTo>
                <a:lnTo>
                  <a:pt x="28926" y="19924"/>
                </a:lnTo>
                <a:lnTo>
                  <a:pt x="28926" y="19924"/>
                </a:lnTo>
                <a:lnTo>
                  <a:pt x="28954" y="20008"/>
                </a:lnTo>
                <a:lnTo>
                  <a:pt x="29010" y="20065"/>
                </a:lnTo>
                <a:lnTo>
                  <a:pt x="29039" y="20121"/>
                </a:lnTo>
                <a:lnTo>
                  <a:pt x="29067" y="20178"/>
                </a:lnTo>
                <a:lnTo>
                  <a:pt x="29067" y="20178"/>
                </a:lnTo>
                <a:lnTo>
                  <a:pt x="29010" y="20262"/>
                </a:lnTo>
                <a:lnTo>
                  <a:pt x="28954" y="20319"/>
                </a:lnTo>
                <a:lnTo>
                  <a:pt x="28898" y="20375"/>
                </a:lnTo>
                <a:lnTo>
                  <a:pt x="28869" y="20432"/>
                </a:lnTo>
                <a:lnTo>
                  <a:pt x="28869" y="20432"/>
                </a:lnTo>
                <a:lnTo>
                  <a:pt x="28869" y="20460"/>
                </a:lnTo>
                <a:lnTo>
                  <a:pt x="28869" y="20488"/>
                </a:lnTo>
                <a:lnTo>
                  <a:pt x="28954" y="20516"/>
                </a:lnTo>
                <a:lnTo>
                  <a:pt x="29010" y="20544"/>
                </a:lnTo>
                <a:lnTo>
                  <a:pt x="29039" y="20573"/>
                </a:lnTo>
                <a:lnTo>
                  <a:pt x="29039" y="20601"/>
                </a:lnTo>
                <a:lnTo>
                  <a:pt x="29039" y="20601"/>
                </a:lnTo>
                <a:lnTo>
                  <a:pt x="28954" y="20629"/>
                </a:lnTo>
                <a:lnTo>
                  <a:pt x="28898" y="20686"/>
                </a:lnTo>
                <a:lnTo>
                  <a:pt x="28869" y="20714"/>
                </a:lnTo>
                <a:lnTo>
                  <a:pt x="28926" y="20686"/>
                </a:lnTo>
                <a:lnTo>
                  <a:pt x="28926" y="20686"/>
                </a:lnTo>
                <a:lnTo>
                  <a:pt x="28785" y="20883"/>
                </a:lnTo>
                <a:lnTo>
                  <a:pt x="28785" y="20883"/>
                </a:lnTo>
                <a:lnTo>
                  <a:pt x="29010" y="20911"/>
                </a:lnTo>
                <a:lnTo>
                  <a:pt x="29039" y="20911"/>
                </a:lnTo>
                <a:lnTo>
                  <a:pt x="29067" y="20940"/>
                </a:lnTo>
                <a:lnTo>
                  <a:pt x="29067" y="20968"/>
                </a:lnTo>
                <a:lnTo>
                  <a:pt x="29010" y="21024"/>
                </a:lnTo>
                <a:lnTo>
                  <a:pt x="29010" y="21024"/>
                </a:lnTo>
                <a:lnTo>
                  <a:pt x="29123" y="21081"/>
                </a:lnTo>
                <a:lnTo>
                  <a:pt x="29264" y="21137"/>
                </a:lnTo>
                <a:lnTo>
                  <a:pt x="29547" y="21165"/>
                </a:lnTo>
                <a:lnTo>
                  <a:pt x="30111" y="21194"/>
                </a:lnTo>
                <a:lnTo>
                  <a:pt x="30111" y="21194"/>
                </a:lnTo>
                <a:lnTo>
                  <a:pt x="30309" y="21194"/>
                </a:lnTo>
                <a:lnTo>
                  <a:pt x="30450" y="21250"/>
                </a:lnTo>
                <a:lnTo>
                  <a:pt x="30591" y="21278"/>
                </a:lnTo>
                <a:lnTo>
                  <a:pt x="30704" y="21250"/>
                </a:lnTo>
                <a:lnTo>
                  <a:pt x="30704" y="21250"/>
                </a:lnTo>
                <a:lnTo>
                  <a:pt x="30647" y="21306"/>
                </a:lnTo>
                <a:lnTo>
                  <a:pt x="30647" y="21335"/>
                </a:lnTo>
                <a:lnTo>
                  <a:pt x="30675" y="21363"/>
                </a:lnTo>
                <a:lnTo>
                  <a:pt x="30591" y="21391"/>
                </a:lnTo>
                <a:lnTo>
                  <a:pt x="30591" y="21391"/>
                </a:lnTo>
                <a:lnTo>
                  <a:pt x="30675" y="21363"/>
                </a:lnTo>
                <a:lnTo>
                  <a:pt x="30788" y="21391"/>
                </a:lnTo>
                <a:lnTo>
                  <a:pt x="30873" y="21391"/>
                </a:lnTo>
                <a:lnTo>
                  <a:pt x="30929" y="21363"/>
                </a:lnTo>
                <a:lnTo>
                  <a:pt x="30958" y="21335"/>
                </a:lnTo>
                <a:lnTo>
                  <a:pt x="30958" y="21335"/>
                </a:lnTo>
                <a:lnTo>
                  <a:pt x="30958" y="21363"/>
                </a:lnTo>
                <a:lnTo>
                  <a:pt x="30958" y="21391"/>
                </a:lnTo>
                <a:lnTo>
                  <a:pt x="31014" y="21419"/>
                </a:lnTo>
                <a:lnTo>
                  <a:pt x="31127" y="21419"/>
                </a:lnTo>
                <a:lnTo>
                  <a:pt x="31183" y="21447"/>
                </a:lnTo>
                <a:lnTo>
                  <a:pt x="31183" y="21447"/>
                </a:lnTo>
                <a:lnTo>
                  <a:pt x="31212" y="21504"/>
                </a:lnTo>
                <a:lnTo>
                  <a:pt x="31240" y="21617"/>
                </a:lnTo>
                <a:lnTo>
                  <a:pt x="31268" y="21701"/>
                </a:lnTo>
                <a:lnTo>
                  <a:pt x="31296" y="21701"/>
                </a:lnTo>
                <a:lnTo>
                  <a:pt x="31324" y="21673"/>
                </a:lnTo>
                <a:lnTo>
                  <a:pt x="31324" y="21673"/>
                </a:lnTo>
                <a:lnTo>
                  <a:pt x="31324" y="21758"/>
                </a:lnTo>
                <a:lnTo>
                  <a:pt x="31353" y="21899"/>
                </a:lnTo>
                <a:lnTo>
                  <a:pt x="31353" y="21927"/>
                </a:lnTo>
                <a:lnTo>
                  <a:pt x="31381" y="21955"/>
                </a:lnTo>
                <a:lnTo>
                  <a:pt x="31437" y="21927"/>
                </a:lnTo>
                <a:lnTo>
                  <a:pt x="31466" y="21871"/>
                </a:lnTo>
                <a:lnTo>
                  <a:pt x="31466" y="21871"/>
                </a:lnTo>
                <a:lnTo>
                  <a:pt x="31437" y="21984"/>
                </a:lnTo>
                <a:lnTo>
                  <a:pt x="31409" y="22181"/>
                </a:lnTo>
                <a:lnTo>
                  <a:pt x="31409" y="22294"/>
                </a:lnTo>
                <a:lnTo>
                  <a:pt x="31409" y="22350"/>
                </a:lnTo>
                <a:lnTo>
                  <a:pt x="31466" y="22379"/>
                </a:lnTo>
                <a:lnTo>
                  <a:pt x="31550" y="22350"/>
                </a:lnTo>
                <a:lnTo>
                  <a:pt x="31550" y="22350"/>
                </a:lnTo>
                <a:lnTo>
                  <a:pt x="31522" y="22407"/>
                </a:lnTo>
                <a:lnTo>
                  <a:pt x="31494" y="22407"/>
                </a:lnTo>
                <a:lnTo>
                  <a:pt x="31437" y="22407"/>
                </a:lnTo>
                <a:lnTo>
                  <a:pt x="31353" y="22379"/>
                </a:lnTo>
                <a:lnTo>
                  <a:pt x="31324" y="22350"/>
                </a:lnTo>
                <a:lnTo>
                  <a:pt x="31324" y="22379"/>
                </a:lnTo>
                <a:lnTo>
                  <a:pt x="31324" y="22379"/>
                </a:lnTo>
                <a:lnTo>
                  <a:pt x="31268" y="22435"/>
                </a:lnTo>
                <a:lnTo>
                  <a:pt x="31240" y="22520"/>
                </a:lnTo>
                <a:lnTo>
                  <a:pt x="31212" y="22604"/>
                </a:lnTo>
                <a:lnTo>
                  <a:pt x="31155" y="22661"/>
                </a:lnTo>
                <a:lnTo>
                  <a:pt x="31155" y="22661"/>
                </a:lnTo>
                <a:lnTo>
                  <a:pt x="31070" y="22661"/>
                </a:lnTo>
                <a:lnTo>
                  <a:pt x="30986" y="22661"/>
                </a:lnTo>
                <a:lnTo>
                  <a:pt x="30873" y="22576"/>
                </a:lnTo>
                <a:lnTo>
                  <a:pt x="30788" y="22548"/>
                </a:lnTo>
                <a:lnTo>
                  <a:pt x="30732" y="22520"/>
                </a:lnTo>
                <a:lnTo>
                  <a:pt x="30647" y="22520"/>
                </a:lnTo>
                <a:lnTo>
                  <a:pt x="30591" y="22576"/>
                </a:lnTo>
                <a:lnTo>
                  <a:pt x="30591" y="22576"/>
                </a:lnTo>
                <a:lnTo>
                  <a:pt x="30647" y="22463"/>
                </a:lnTo>
                <a:lnTo>
                  <a:pt x="30675" y="22435"/>
                </a:lnTo>
                <a:lnTo>
                  <a:pt x="30619" y="22407"/>
                </a:lnTo>
                <a:lnTo>
                  <a:pt x="30506" y="22435"/>
                </a:lnTo>
                <a:lnTo>
                  <a:pt x="30506" y="22435"/>
                </a:lnTo>
                <a:lnTo>
                  <a:pt x="30563" y="22379"/>
                </a:lnTo>
                <a:lnTo>
                  <a:pt x="30591" y="22322"/>
                </a:lnTo>
                <a:lnTo>
                  <a:pt x="30563" y="22266"/>
                </a:lnTo>
                <a:lnTo>
                  <a:pt x="30563" y="22181"/>
                </a:lnTo>
                <a:lnTo>
                  <a:pt x="30506" y="22125"/>
                </a:lnTo>
                <a:lnTo>
                  <a:pt x="30450" y="22068"/>
                </a:lnTo>
                <a:lnTo>
                  <a:pt x="30365" y="22012"/>
                </a:lnTo>
                <a:lnTo>
                  <a:pt x="30280" y="22012"/>
                </a:lnTo>
                <a:lnTo>
                  <a:pt x="30280" y="22012"/>
                </a:lnTo>
                <a:lnTo>
                  <a:pt x="30337" y="22097"/>
                </a:lnTo>
                <a:lnTo>
                  <a:pt x="30365" y="22181"/>
                </a:lnTo>
                <a:lnTo>
                  <a:pt x="30393" y="22294"/>
                </a:lnTo>
                <a:lnTo>
                  <a:pt x="30365" y="22379"/>
                </a:lnTo>
                <a:lnTo>
                  <a:pt x="30280" y="22576"/>
                </a:lnTo>
                <a:lnTo>
                  <a:pt x="30139" y="22746"/>
                </a:lnTo>
                <a:lnTo>
                  <a:pt x="30139" y="22746"/>
                </a:lnTo>
                <a:lnTo>
                  <a:pt x="29857" y="23084"/>
                </a:lnTo>
                <a:lnTo>
                  <a:pt x="29603" y="23451"/>
                </a:lnTo>
                <a:lnTo>
                  <a:pt x="29603" y="23451"/>
                </a:lnTo>
                <a:lnTo>
                  <a:pt x="29490" y="23620"/>
                </a:lnTo>
                <a:lnTo>
                  <a:pt x="29377" y="23733"/>
                </a:lnTo>
                <a:lnTo>
                  <a:pt x="29067" y="23931"/>
                </a:lnTo>
                <a:lnTo>
                  <a:pt x="29067" y="23931"/>
                </a:lnTo>
                <a:lnTo>
                  <a:pt x="28954" y="24044"/>
                </a:lnTo>
                <a:lnTo>
                  <a:pt x="28813" y="24185"/>
                </a:lnTo>
                <a:lnTo>
                  <a:pt x="28672" y="24326"/>
                </a:lnTo>
                <a:lnTo>
                  <a:pt x="28615" y="24382"/>
                </a:lnTo>
                <a:lnTo>
                  <a:pt x="28531" y="24382"/>
                </a:lnTo>
                <a:lnTo>
                  <a:pt x="28531" y="24382"/>
                </a:lnTo>
                <a:lnTo>
                  <a:pt x="28615" y="24467"/>
                </a:lnTo>
                <a:lnTo>
                  <a:pt x="28644" y="24523"/>
                </a:lnTo>
                <a:lnTo>
                  <a:pt x="28615" y="24552"/>
                </a:lnTo>
                <a:lnTo>
                  <a:pt x="28587" y="24580"/>
                </a:lnTo>
                <a:lnTo>
                  <a:pt x="28446" y="24580"/>
                </a:lnTo>
                <a:lnTo>
                  <a:pt x="28333" y="24580"/>
                </a:lnTo>
                <a:lnTo>
                  <a:pt x="28333" y="24580"/>
                </a:lnTo>
                <a:lnTo>
                  <a:pt x="28220" y="24636"/>
                </a:lnTo>
                <a:lnTo>
                  <a:pt x="28136" y="24693"/>
                </a:lnTo>
                <a:lnTo>
                  <a:pt x="28107" y="24749"/>
                </a:lnTo>
                <a:lnTo>
                  <a:pt x="28079" y="24806"/>
                </a:lnTo>
                <a:lnTo>
                  <a:pt x="28107" y="24834"/>
                </a:lnTo>
                <a:lnTo>
                  <a:pt x="28164" y="24862"/>
                </a:lnTo>
                <a:lnTo>
                  <a:pt x="28249" y="24890"/>
                </a:lnTo>
                <a:lnTo>
                  <a:pt x="28390" y="24890"/>
                </a:lnTo>
                <a:lnTo>
                  <a:pt x="28390" y="24890"/>
                </a:lnTo>
                <a:lnTo>
                  <a:pt x="28474" y="24890"/>
                </a:lnTo>
                <a:lnTo>
                  <a:pt x="28559" y="24834"/>
                </a:lnTo>
                <a:lnTo>
                  <a:pt x="28813" y="24721"/>
                </a:lnTo>
                <a:lnTo>
                  <a:pt x="29039" y="24580"/>
                </a:lnTo>
                <a:lnTo>
                  <a:pt x="29264" y="24467"/>
                </a:lnTo>
                <a:lnTo>
                  <a:pt x="29264" y="24467"/>
                </a:lnTo>
                <a:lnTo>
                  <a:pt x="29406" y="24411"/>
                </a:lnTo>
                <a:lnTo>
                  <a:pt x="29575" y="24382"/>
                </a:lnTo>
                <a:lnTo>
                  <a:pt x="29688" y="24354"/>
                </a:lnTo>
                <a:lnTo>
                  <a:pt x="29829" y="24382"/>
                </a:lnTo>
                <a:lnTo>
                  <a:pt x="30111" y="24411"/>
                </a:lnTo>
                <a:lnTo>
                  <a:pt x="30252" y="24411"/>
                </a:lnTo>
                <a:lnTo>
                  <a:pt x="30421" y="24382"/>
                </a:lnTo>
                <a:lnTo>
                  <a:pt x="30421" y="24382"/>
                </a:lnTo>
                <a:lnTo>
                  <a:pt x="30196" y="24354"/>
                </a:lnTo>
                <a:lnTo>
                  <a:pt x="30196" y="24354"/>
                </a:lnTo>
                <a:lnTo>
                  <a:pt x="30337" y="24241"/>
                </a:lnTo>
                <a:lnTo>
                  <a:pt x="30478" y="24185"/>
                </a:lnTo>
                <a:lnTo>
                  <a:pt x="30619" y="24157"/>
                </a:lnTo>
                <a:lnTo>
                  <a:pt x="30760" y="24157"/>
                </a:lnTo>
                <a:lnTo>
                  <a:pt x="31070" y="24157"/>
                </a:lnTo>
                <a:lnTo>
                  <a:pt x="31212" y="24128"/>
                </a:lnTo>
                <a:lnTo>
                  <a:pt x="31381" y="24072"/>
                </a:lnTo>
                <a:lnTo>
                  <a:pt x="31381" y="24072"/>
                </a:lnTo>
                <a:lnTo>
                  <a:pt x="31324" y="24044"/>
                </a:lnTo>
                <a:lnTo>
                  <a:pt x="31324" y="24015"/>
                </a:lnTo>
                <a:lnTo>
                  <a:pt x="31324" y="23931"/>
                </a:lnTo>
                <a:lnTo>
                  <a:pt x="31409" y="23761"/>
                </a:lnTo>
                <a:lnTo>
                  <a:pt x="31409" y="23761"/>
                </a:lnTo>
                <a:lnTo>
                  <a:pt x="31155" y="23818"/>
                </a:lnTo>
                <a:lnTo>
                  <a:pt x="31014" y="23818"/>
                </a:lnTo>
                <a:lnTo>
                  <a:pt x="30958" y="23818"/>
                </a:lnTo>
                <a:lnTo>
                  <a:pt x="30929" y="23790"/>
                </a:lnTo>
                <a:lnTo>
                  <a:pt x="30929" y="23790"/>
                </a:lnTo>
                <a:lnTo>
                  <a:pt x="30929" y="23705"/>
                </a:lnTo>
                <a:lnTo>
                  <a:pt x="30986" y="23649"/>
                </a:lnTo>
                <a:lnTo>
                  <a:pt x="31183" y="23479"/>
                </a:lnTo>
                <a:lnTo>
                  <a:pt x="31409" y="23366"/>
                </a:lnTo>
                <a:lnTo>
                  <a:pt x="31550" y="23282"/>
                </a:lnTo>
                <a:lnTo>
                  <a:pt x="31550" y="23282"/>
                </a:lnTo>
                <a:lnTo>
                  <a:pt x="31804" y="23197"/>
                </a:lnTo>
                <a:lnTo>
                  <a:pt x="32086" y="23141"/>
                </a:lnTo>
                <a:lnTo>
                  <a:pt x="32369" y="23112"/>
                </a:lnTo>
                <a:lnTo>
                  <a:pt x="32651" y="23112"/>
                </a:lnTo>
                <a:lnTo>
                  <a:pt x="32651" y="23112"/>
                </a:lnTo>
                <a:lnTo>
                  <a:pt x="32820" y="23141"/>
                </a:lnTo>
                <a:lnTo>
                  <a:pt x="32933" y="23169"/>
                </a:lnTo>
                <a:lnTo>
                  <a:pt x="33046" y="23197"/>
                </a:lnTo>
                <a:lnTo>
                  <a:pt x="33215" y="23169"/>
                </a:lnTo>
                <a:lnTo>
                  <a:pt x="33215" y="23169"/>
                </a:lnTo>
                <a:lnTo>
                  <a:pt x="33159" y="23169"/>
                </a:lnTo>
                <a:lnTo>
                  <a:pt x="33130" y="23169"/>
                </a:lnTo>
                <a:lnTo>
                  <a:pt x="33159" y="23112"/>
                </a:lnTo>
                <a:lnTo>
                  <a:pt x="33300" y="23028"/>
                </a:lnTo>
                <a:lnTo>
                  <a:pt x="33300" y="23028"/>
                </a:lnTo>
                <a:lnTo>
                  <a:pt x="33159" y="23028"/>
                </a:lnTo>
                <a:lnTo>
                  <a:pt x="33046" y="23028"/>
                </a:lnTo>
                <a:lnTo>
                  <a:pt x="32933" y="23000"/>
                </a:lnTo>
                <a:lnTo>
                  <a:pt x="32792" y="23028"/>
                </a:lnTo>
                <a:lnTo>
                  <a:pt x="32792" y="23028"/>
                </a:lnTo>
                <a:lnTo>
                  <a:pt x="33074" y="22971"/>
                </a:lnTo>
                <a:lnTo>
                  <a:pt x="33215" y="22971"/>
                </a:lnTo>
                <a:lnTo>
                  <a:pt x="33215" y="23000"/>
                </a:lnTo>
                <a:lnTo>
                  <a:pt x="33159" y="23028"/>
                </a:lnTo>
                <a:lnTo>
                  <a:pt x="33159" y="23028"/>
                </a:lnTo>
                <a:lnTo>
                  <a:pt x="33272" y="23028"/>
                </a:lnTo>
                <a:lnTo>
                  <a:pt x="33413" y="23000"/>
                </a:lnTo>
                <a:lnTo>
                  <a:pt x="33667" y="22887"/>
                </a:lnTo>
                <a:lnTo>
                  <a:pt x="34146" y="22661"/>
                </a:lnTo>
                <a:lnTo>
                  <a:pt x="34146" y="22661"/>
                </a:lnTo>
                <a:lnTo>
                  <a:pt x="34570" y="22435"/>
                </a:lnTo>
                <a:lnTo>
                  <a:pt x="34795" y="22322"/>
                </a:lnTo>
                <a:lnTo>
                  <a:pt x="35021" y="22266"/>
                </a:lnTo>
                <a:lnTo>
                  <a:pt x="35021" y="22266"/>
                </a:lnTo>
                <a:lnTo>
                  <a:pt x="35247" y="22209"/>
                </a:lnTo>
                <a:lnTo>
                  <a:pt x="35444" y="22209"/>
                </a:lnTo>
                <a:lnTo>
                  <a:pt x="35896" y="22238"/>
                </a:lnTo>
                <a:lnTo>
                  <a:pt x="35896" y="22238"/>
                </a:lnTo>
                <a:lnTo>
                  <a:pt x="37166" y="22238"/>
                </a:lnTo>
                <a:lnTo>
                  <a:pt x="37166" y="22238"/>
                </a:lnTo>
                <a:lnTo>
                  <a:pt x="37307" y="22238"/>
                </a:lnTo>
                <a:lnTo>
                  <a:pt x="37392" y="22238"/>
                </a:lnTo>
                <a:lnTo>
                  <a:pt x="37476" y="22238"/>
                </a:lnTo>
                <a:lnTo>
                  <a:pt x="37476" y="22238"/>
                </a:lnTo>
                <a:lnTo>
                  <a:pt x="37561" y="22153"/>
                </a:lnTo>
                <a:lnTo>
                  <a:pt x="37674" y="21984"/>
                </a:lnTo>
                <a:lnTo>
                  <a:pt x="37758" y="21927"/>
                </a:lnTo>
                <a:lnTo>
                  <a:pt x="37815" y="21899"/>
                </a:lnTo>
                <a:lnTo>
                  <a:pt x="37900" y="21927"/>
                </a:lnTo>
                <a:lnTo>
                  <a:pt x="37956" y="22012"/>
                </a:lnTo>
                <a:lnTo>
                  <a:pt x="37956" y="22012"/>
                </a:lnTo>
                <a:lnTo>
                  <a:pt x="38097" y="21927"/>
                </a:lnTo>
                <a:lnTo>
                  <a:pt x="38210" y="21814"/>
                </a:lnTo>
                <a:lnTo>
                  <a:pt x="38492" y="21560"/>
                </a:lnTo>
                <a:lnTo>
                  <a:pt x="38944" y="20996"/>
                </a:lnTo>
                <a:lnTo>
                  <a:pt x="38944" y="20996"/>
                </a:lnTo>
                <a:lnTo>
                  <a:pt x="39254" y="20629"/>
                </a:lnTo>
                <a:lnTo>
                  <a:pt x="39423" y="20460"/>
                </a:lnTo>
                <a:lnTo>
                  <a:pt x="39621" y="20290"/>
                </a:lnTo>
                <a:lnTo>
                  <a:pt x="39621" y="20290"/>
                </a:lnTo>
                <a:lnTo>
                  <a:pt x="39706" y="20178"/>
                </a:lnTo>
                <a:lnTo>
                  <a:pt x="39762" y="20121"/>
                </a:lnTo>
                <a:lnTo>
                  <a:pt x="39818" y="20121"/>
                </a:lnTo>
                <a:lnTo>
                  <a:pt x="39818" y="20121"/>
                </a:lnTo>
                <a:lnTo>
                  <a:pt x="39931" y="20093"/>
                </a:lnTo>
                <a:lnTo>
                  <a:pt x="39931" y="20121"/>
                </a:lnTo>
                <a:lnTo>
                  <a:pt x="39903" y="20149"/>
                </a:lnTo>
                <a:lnTo>
                  <a:pt x="39960" y="20178"/>
                </a:lnTo>
                <a:lnTo>
                  <a:pt x="39960" y="20178"/>
                </a:lnTo>
                <a:lnTo>
                  <a:pt x="40044" y="20234"/>
                </a:lnTo>
                <a:lnTo>
                  <a:pt x="40101" y="20262"/>
                </a:lnTo>
                <a:lnTo>
                  <a:pt x="40185" y="20290"/>
                </a:lnTo>
                <a:lnTo>
                  <a:pt x="40185" y="20290"/>
                </a:lnTo>
                <a:lnTo>
                  <a:pt x="40270" y="20262"/>
                </a:lnTo>
                <a:lnTo>
                  <a:pt x="40355" y="20234"/>
                </a:lnTo>
                <a:lnTo>
                  <a:pt x="40439" y="20206"/>
                </a:lnTo>
                <a:lnTo>
                  <a:pt x="40524" y="20178"/>
                </a:lnTo>
                <a:lnTo>
                  <a:pt x="40524" y="20178"/>
                </a:lnTo>
                <a:lnTo>
                  <a:pt x="40609" y="20234"/>
                </a:lnTo>
                <a:lnTo>
                  <a:pt x="40693" y="20290"/>
                </a:lnTo>
                <a:lnTo>
                  <a:pt x="40722" y="20375"/>
                </a:lnTo>
                <a:lnTo>
                  <a:pt x="40722" y="20460"/>
                </a:lnTo>
                <a:lnTo>
                  <a:pt x="40693" y="20657"/>
                </a:lnTo>
                <a:lnTo>
                  <a:pt x="40637" y="20827"/>
                </a:lnTo>
                <a:lnTo>
                  <a:pt x="40637" y="20827"/>
                </a:lnTo>
                <a:lnTo>
                  <a:pt x="40552" y="20996"/>
                </a:lnTo>
                <a:lnTo>
                  <a:pt x="40468" y="21165"/>
                </a:lnTo>
                <a:lnTo>
                  <a:pt x="40383" y="21335"/>
                </a:lnTo>
                <a:lnTo>
                  <a:pt x="40355" y="21419"/>
                </a:lnTo>
                <a:lnTo>
                  <a:pt x="40355" y="21504"/>
                </a:lnTo>
                <a:lnTo>
                  <a:pt x="40355" y="21504"/>
                </a:lnTo>
                <a:lnTo>
                  <a:pt x="40355" y="21589"/>
                </a:lnTo>
                <a:lnTo>
                  <a:pt x="40411" y="21645"/>
                </a:lnTo>
                <a:lnTo>
                  <a:pt x="40468" y="21701"/>
                </a:lnTo>
                <a:lnTo>
                  <a:pt x="40496" y="21758"/>
                </a:lnTo>
                <a:lnTo>
                  <a:pt x="40496" y="21758"/>
                </a:lnTo>
                <a:lnTo>
                  <a:pt x="40496" y="21786"/>
                </a:lnTo>
                <a:lnTo>
                  <a:pt x="40468" y="21843"/>
                </a:lnTo>
                <a:lnTo>
                  <a:pt x="40411" y="21927"/>
                </a:lnTo>
                <a:lnTo>
                  <a:pt x="40383" y="22012"/>
                </a:lnTo>
                <a:lnTo>
                  <a:pt x="40411" y="22040"/>
                </a:lnTo>
                <a:lnTo>
                  <a:pt x="40439" y="22097"/>
                </a:lnTo>
                <a:lnTo>
                  <a:pt x="40439" y="22097"/>
                </a:lnTo>
                <a:lnTo>
                  <a:pt x="40496" y="22068"/>
                </a:lnTo>
                <a:lnTo>
                  <a:pt x="40552" y="22068"/>
                </a:lnTo>
                <a:lnTo>
                  <a:pt x="40637" y="22097"/>
                </a:lnTo>
                <a:lnTo>
                  <a:pt x="40722" y="22153"/>
                </a:lnTo>
                <a:lnTo>
                  <a:pt x="40834" y="22181"/>
                </a:lnTo>
                <a:lnTo>
                  <a:pt x="40834" y="22181"/>
                </a:lnTo>
                <a:lnTo>
                  <a:pt x="40975" y="22153"/>
                </a:lnTo>
                <a:lnTo>
                  <a:pt x="41145" y="22097"/>
                </a:lnTo>
                <a:lnTo>
                  <a:pt x="41314" y="22012"/>
                </a:lnTo>
                <a:lnTo>
                  <a:pt x="41342" y="21984"/>
                </a:lnTo>
                <a:lnTo>
                  <a:pt x="41314" y="21927"/>
                </a:lnTo>
                <a:lnTo>
                  <a:pt x="41314" y="21927"/>
                </a:lnTo>
                <a:lnTo>
                  <a:pt x="41427" y="21899"/>
                </a:lnTo>
                <a:lnTo>
                  <a:pt x="41512" y="21814"/>
                </a:lnTo>
                <a:lnTo>
                  <a:pt x="41512" y="21814"/>
                </a:lnTo>
                <a:lnTo>
                  <a:pt x="41455" y="21955"/>
                </a:lnTo>
                <a:lnTo>
                  <a:pt x="41455" y="22012"/>
                </a:lnTo>
                <a:lnTo>
                  <a:pt x="41512" y="22040"/>
                </a:lnTo>
                <a:lnTo>
                  <a:pt x="41568" y="22012"/>
                </a:lnTo>
                <a:lnTo>
                  <a:pt x="41766" y="21927"/>
                </a:lnTo>
                <a:lnTo>
                  <a:pt x="41963" y="21843"/>
                </a:lnTo>
                <a:lnTo>
                  <a:pt x="41963" y="21843"/>
                </a:lnTo>
                <a:lnTo>
                  <a:pt x="42189" y="21758"/>
                </a:lnTo>
                <a:lnTo>
                  <a:pt x="42386" y="21673"/>
                </a:lnTo>
                <a:lnTo>
                  <a:pt x="42471" y="21617"/>
                </a:lnTo>
                <a:lnTo>
                  <a:pt x="42528" y="21560"/>
                </a:lnTo>
                <a:lnTo>
                  <a:pt x="42584" y="21447"/>
                </a:lnTo>
                <a:lnTo>
                  <a:pt x="42612" y="21306"/>
                </a:lnTo>
                <a:lnTo>
                  <a:pt x="42612" y="21306"/>
                </a:lnTo>
                <a:lnTo>
                  <a:pt x="42640" y="21447"/>
                </a:lnTo>
                <a:lnTo>
                  <a:pt x="42669" y="21504"/>
                </a:lnTo>
                <a:lnTo>
                  <a:pt x="42725" y="21504"/>
                </a:lnTo>
                <a:lnTo>
                  <a:pt x="42838" y="21504"/>
                </a:lnTo>
                <a:lnTo>
                  <a:pt x="42838" y="21504"/>
                </a:lnTo>
                <a:lnTo>
                  <a:pt x="42697" y="21589"/>
                </a:lnTo>
                <a:lnTo>
                  <a:pt x="42471" y="21701"/>
                </a:lnTo>
                <a:lnTo>
                  <a:pt x="42302" y="21843"/>
                </a:lnTo>
                <a:lnTo>
                  <a:pt x="42274" y="21899"/>
                </a:lnTo>
                <a:lnTo>
                  <a:pt x="42302" y="21955"/>
                </a:lnTo>
                <a:lnTo>
                  <a:pt x="42302" y="21955"/>
                </a:lnTo>
                <a:lnTo>
                  <a:pt x="42725" y="21871"/>
                </a:lnTo>
                <a:lnTo>
                  <a:pt x="42725" y="21871"/>
                </a:lnTo>
                <a:lnTo>
                  <a:pt x="43036" y="21871"/>
                </a:lnTo>
                <a:lnTo>
                  <a:pt x="43346" y="21927"/>
                </a:lnTo>
                <a:lnTo>
                  <a:pt x="43346" y="21927"/>
                </a:lnTo>
                <a:lnTo>
                  <a:pt x="43261" y="21955"/>
                </a:lnTo>
                <a:lnTo>
                  <a:pt x="43148" y="21955"/>
                </a:lnTo>
                <a:lnTo>
                  <a:pt x="42923" y="21984"/>
                </a:lnTo>
                <a:lnTo>
                  <a:pt x="42810" y="22012"/>
                </a:lnTo>
                <a:lnTo>
                  <a:pt x="42725" y="22068"/>
                </a:lnTo>
                <a:lnTo>
                  <a:pt x="42697" y="22125"/>
                </a:lnTo>
                <a:lnTo>
                  <a:pt x="42697" y="22238"/>
                </a:lnTo>
                <a:lnTo>
                  <a:pt x="42697" y="22238"/>
                </a:lnTo>
                <a:lnTo>
                  <a:pt x="42640" y="22238"/>
                </a:lnTo>
                <a:lnTo>
                  <a:pt x="42612" y="22209"/>
                </a:lnTo>
                <a:lnTo>
                  <a:pt x="42584" y="22125"/>
                </a:lnTo>
                <a:lnTo>
                  <a:pt x="42556" y="21984"/>
                </a:lnTo>
                <a:lnTo>
                  <a:pt x="42556" y="21984"/>
                </a:lnTo>
                <a:lnTo>
                  <a:pt x="42415" y="22068"/>
                </a:lnTo>
                <a:lnTo>
                  <a:pt x="42245" y="22125"/>
                </a:lnTo>
                <a:lnTo>
                  <a:pt x="41907" y="22238"/>
                </a:lnTo>
                <a:lnTo>
                  <a:pt x="41907" y="22238"/>
                </a:lnTo>
                <a:lnTo>
                  <a:pt x="41568" y="22407"/>
                </a:lnTo>
                <a:lnTo>
                  <a:pt x="41483" y="22492"/>
                </a:lnTo>
                <a:lnTo>
                  <a:pt x="41512" y="22492"/>
                </a:lnTo>
                <a:lnTo>
                  <a:pt x="41625" y="22463"/>
                </a:lnTo>
                <a:lnTo>
                  <a:pt x="41625" y="22463"/>
                </a:lnTo>
                <a:lnTo>
                  <a:pt x="41455" y="22520"/>
                </a:lnTo>
                <a:lnTo>
                  <a:pt x="41314" y="22576"/>
                </a:lnTo>
                <a:lnTo>
                  <a:pt x="41145" y="22633"/>
                </a:lnTo>
                <a:lnTo>
                  <a:pt x="41004" y="22774"/>
                </a:lnTo>
                <a:lnTo>
                  <a:pt x="41004" y="22774"/>
                </a:lnTo>
                <a:lnTo>
                  <a:pt x="41145" y="22661"/>
                </a:lnTo>
                <a:lnTo>
                  <a:pt x="41229" y="22633"/>
                </a:lnTo>
                <a:lnTo>
                  <a:pt x="41314" y="22604"/>
                </a:lnTo>
                <a:lnTo>
                  <a:pt x="41314" y="22604"/>
                </a:lnTo>
                <a:lnTo>
                  <a:pt x="41088" y="22802"/>
                </a:lnTo>
                <a:lnTo>
                  <a:pt x="41004" y="22887"/>
                </a:lnTo>
                <a:lnTo>
                  <a:pt x="40919" y="23028"/>
                </a:lnTo>
                <a:lnTo>
                  <a:pt x="40919" y="23028"/>
                </a:lnTo>
                <a:lnTo>
                  <a:pt x="40891" y="23141"/>
                </a:lnTo>
                <a:lnTo>
                  <a:pt x="40863" y="23310"/>
                </a:lnTo>
                <a:lnTo>
                  <a:pt x="40863" y="23366"/>
                </a:lnTo>
                <a:lnTo>
                  <a:pt x="40891" y="23366"/>
                </a:lnTo>
                <a:lnTo>
                  <a:pt x="40947" y="23366"/>
                </a:lnTo>
                <a:lnTo>
                  <a:pt x="41032" y="23282"/>
                </a:lnTo>
                <a:lnTo>
                  <a:pt x="41032" y="23282"/>
                </a:lnTo>
                <a:lnTo>
                  <a:pt x="41032" y="23395"/>
                </a:lnTo>
                <a:lnTo>
                  <a:pt x="41060" y="23479"/>
                </a:lnTo>
                <a:lnTo>
                  <a:pt x="41060" y="23507"/>
                </a:lnTo>
                <a:lnTo>
                  <a:pt x="41060" y="23507"/>
                </a:lnTo>
                <a:lnTo>
                  <a:pt x="41173" y="23536"/>
                </a:lnTo>
                <a:lnTo>
                  <a:pt x="41201" y="23536"/>
                </a:lnTo>
                <a:lnTo>
                  <a:pt x="41229" y="23592"/>
                </a:lnTo>
                <a:lnTo>
                  <a:pt x="41229" y="23592"/>
                </a:lnTo>
                <a:lnTo>
                  <a:pt x="41258" y="23536"/>
                </a:lnTo>
                <a:lnTo>
                  <a:pt x="41314" y="23479"/>
                </a:lnTo>
                <a:lnTo>
                  <a:pt x="41371" y="23423"/>
                </a:lnTo>
                <a:lnTo>
                  <a:pt x="41399" y="23338"/>
                </a:lnTo>
                <a:lnTo>
                  <a:pt x="41399" y="23338"/>
                </a:lnTo>
                <a:lnTo>
                  <a:pt x="41427" y="23395"/>
                </a:lnTo>
                <a:lnTo>
                  <a:pt x="41455" y="23395"/>
                </a:lnTo>
                <a:lnTo>
                  <a:pt x="41483" y="23366"/>
                </a:lnTo>
                <a:lnTo>
                  <a:pt x="41512" y="23310"/>
                </a:lnTo>
                <a:lnTo>
                  <a:pt x="41512" y="23310"/>
                </a:lnTo>
                <a:lnTo>
                  <a:pt x="41512" y="23338"/>
                </a:lnTo>
                <a:lnTo>
                  <a:pt x="41568" y="23338"/>
                </a:lnTo>
                <a:lnTo>
                  <a:pt x="41681" y="23282"/>
                </a:lnTo>
                <a:lnTo>
                  <a:pt x="41850" y="23197"/>
                </a:lnTo>
                <a:lnTo>
                  <a:pt x="42020" y="23056"/>
                </a:lnTo>
                <a:lnTo>
                  <a:pt x="42499" y="22633"/>
                </a:lnTo>
                <a:lnTo>
                  <a:pt x="42499" y="22633"/>
                </a:lnTo>
                <a:lnTo>
                  <a:pt x="42556" y="22633"/>
                </a:lnTo>
                <a:lnTo>
                  <a:pt x="42584" y="22604"/>
                </a:lnTo>
                <a:lnTo>
                  <a:pt x="42640" y="22576"/>
                </a:lnTo>
                <a:lnTo>
                  <a:pt x="42725" y="22520"/>
                </a:lnTo>
                <a:lnTo>
                  <a:pt x="42725" y="22520"/>
                </a:lnTo>
                <a:lnTo>
                  <a:pt x="42725" y="22548"/>
                </a:lnTo>
                <a:lnTo>
                  <a:pt x="42725" y="22604"/>
                </a:lnTo>
                <a:lnTo>
                  <a:pt x="42782" y="22661"/>
                </a:lnTo>
                <a:lnTo>
                  <a:pt x="42838" y="22689"/>
                </a:lnTo>
                <a:lnTo>
                  <a:pt x="42894" y="22689"/>
                </a:lnTo>
                <a:lnTo>
                  <a:pt x="42951" y="22661"/>
                </a:lnTo>
                <a:lnTo>
                  <a:pt x="42951" y="22604"/>
                </a:lnTo>
                <a:lnTo>
                  <a:pt x="42951" y="22492"/>
                </a:lnTo>
                <a:lnTo>
                  <a:pt x="42951" y="22492"/>
                </a:lnTo>
                <a:lnTo>
                  <a:pt x="42979" y="22548"/>
                </a:lnTo>
                <a:lnTo>
                  <a:pt x="43007" y="22548"/>
                </a:lnTo>
                <a:lnTo>
                  <a:pt x="43148" y="22576"/>
                </a:lnTo>
                <a:lnTo>
                  <a:pt x="43318" y="22548"/>
                </a:lnTo>
                <a:lnTo>
                  <a:pt x="43487" y="22492"/>
                </a:lnTo>
                <a:lnTo>
                  <a:pt x="43826" y="22350"/>
                </a:lnTo>
                <a:lnTo>
                  <a:pt x="44051" y="22266"/>
                </a:lnTo>
                <a:lnTo>
                  <a:pt x="44051" y="22266"/>
                </a:lnTo>
                <a:lnTo>
                  <a:pt x="44249" y="22209"/>
                </a:lnTo>
                <a:lnTo>
                  <a:pt x="44559" y="22125"/>
                </a:lnTo>
                <a:lnTo>
                  <a:pt x="44842" y="22040"/>
                </a:lnTo>
                <a:lnTo>
                  <a:pt x="44926" y="21984"/>
                </a:lnTo>
                <a:lnTo>
                  <a:pt x="44983" y="21927"/>
                </a:lnTo>
                <a:lnTo>
                  <a:pt x="44983" y="21927"/>
                </a:lnTo>
                <a:lnTo>
                  <a:pt x="44842" y="21927"/>
                </a:lnTo>
                <a:lnTo>
                  <a:pt x="44729" y="21871"/>
                </a:lnTo>
                <a:lnTo>
                  <a:pt x="44729" y="21871"/>
                </a:lnTo>
                <a:lnTo>
                  <a:pt x="44813" y="21871"/>
                </a:lnTo>
                <a:lnTo>
                  <a:pt x="44842" y="21843"/>
                </a:lnTo>
                <a:lnTo>
                  <a:pt x="44842" y="21814"/>
                </a:lnTo>
                <a:lnTo>
                  <a:pt x="44813" y="21758"/>
                </a:lnTo>
                <a:lnTo>
                  <a:pt x="44757" y="21673"/>
                </a:lnTo>
                <a:lnTo>
                  <a:pt x="44700" y="21645"/>
                </a:lnTo>
                <a:lnTo>
                  <a:pt x="44700" y="21645"/>
                </a:lnTo>
                <a:lnTo>
                  <a:pt x="44644" y="21673"/>
                </a:lnTo>
                <a:lnTo>
                  <a:pt x="44588" y="21673"/>
                </a:lnTo>
                <a:lnTo>
                  <a:pt x="44588" y="21673"/>
                </a:lnTo>
                <a:lnTo>
                  <a:pt x="44531" y="21645"/>
                </a:lnTo>
                <a:lnTo>
                  <a:pt x="44503" y="21589"/>
                </a:lnTo>
                <a:lnTo>
                  <a:pt x="44475" y="21476"/>
                </a:lnTo>
                <a:lnTo>
                  <a:pt x="44475" y="21476"/>
                </a:lnTo>
                <a:lnTo>
                  <a:pt x="44334" y="21560"/>
                </a:lnTo>
                <a:lnTo>
                  <a:pt x="44164" y="21645"/>
                </a:lnTo>
                <a:lnTo>
                  <a:pt x="44023" y="21673"/>
                </a:lnTo>
                <a:lnTo>
                  <a:pt x="43854" y="21673"/>
                </a:lnTo>
                <a:lnTo>
                  <a:pt x="43854" y="21673"/>
                </a:lnTo>
                <a:lnTo>
                  <a:pt x="43939" y="21645"/>
                </a:lnTo>
                <a:lnTo>
                  <a:pt x="43967" y="21589"/>
                </a:lnTo>
                <a:lnTo>
                  <a:pt x="43910" y="21560"/>
                </a:lnTo>
                <a:lnTo>
                  <a:pt x="43797" y="21560"/>
                </a:lnTo>
                <a:lnTo>
                  <a:pt x="43797" y="21560"/>
                </a:lnTo>
                <a:lnTo>
                  <a:pt x="43656" y="21560"/>
                </a:lnTo>
                <a:lnTo>
                  <a:pt x="43515" y="21532"/>
                </a:lnTo>
                <a:lnTo>
                  <a:pt x="43515" y="21532"/>
                </a:lnTo>
                <a:lnTo>
                  <a:pt x="43261" y="21447"/>
                </a:lnTo>
                <a:lnTo>
                  <a:pt x="43148" y="21391"/>
                </a:lnTo>
                <a:lnTo>
                  <a:pt x="43036" y="21306"/>
                </a:lnTo>
                <a:lnTo>
                  <a:pt x="43036" y="21306"/>
                </a:lnTo>
                <a:lnTo>
                  <a:pt x="43148" y="21306"/>
                </a:lnTo>
                <a:lnTo>
                  <a:pt x="43261" y="21222"/>
                </a:lnTo>
                <a:lnTo>
                  <a:pt x="43261" y="21222"/>
                </a:lnTo>
                <a:lnTo>
                  <a:pt x="42979" y="21137"/>
                </a:lnTo>
                <a:lnTo>
                  <a:pt x="42810" y="21081"/>
                </a:lnTo>
                <a:lnTo>
                  <a:pt x="42697" y="21052"/>
                </a:lnTo>
                <a:lnTo>
                  <a:pt x="42697" y="21052"/>
                </a:lnTo>
                <a:lnTo>
                  <a:pt x="42753" y="20968"/>
                </a:lnTo>
                <a:lnTo>
                  <a:pt x="42782" y="20770"/>
                </a:lnTo>
                <a:lnTo>
                  <a:pt x="42838" y="20432"/>
                </a:lnTo>
                <a:lnTo>
                  <a:pt x="42838" y="20432"/>
                </a:lnTo>
                <a:lnTo>
                  <a:pt x="42810" y="20403"/>
                </a:lnTo>
                <a:lnTo>
                  <a:pt x="42782" y="20403"/>
                </a:lnTo>
                <a:lnTo>
                  <a:pt x="42669" y="20403"/>
                </a:lnTo>
                <a:lnTo>
                  <a:pt x="42471" y="20403"/>
                </a:lnTo>
                <a:lnTo>
                  <a:pt x="42471" y="20403"/>
                </a:lnTo>
                <a:lnTo>
                  <a:pt x="42584" y="20347"/>
                </a:lnTo>
                <a:lnTo>
                  <a:pt x="42669" y="20290"/>
                </a:lnTo>
                <a:lnTo>
                  <a:pt x="42838" y="20121"/>
                </a:lnTo>
                <a:lnTo>
                  <a:pt x="43007" y="19980"/>
                </a:lnTo>
                <a:lnTo>
                  <a:pt x="43177" y="19811"/>
                </a:lnTo>
                <a:lnTo>
                  <a:pt x="43177" y="19811"/>
                </a:lnTo>
                <a:lnTo>
                  <a:pt x="43120" y="19839"/>
                </a:lnTo>
                <a:lnTo>
                  <a:pt x="43092" y="19811"/>
                </a:lnTo>
                <a:lnTo>
                  <a:pt x="43064" y="19783"/>
                </a:lnTo>
                <a:lnTo>
                  <a:pt x="43036" y="19754"/>
                </a:lnTo>
                <a:lnTo>
                  <a:pt x="43036" y="19754"/>
                </a:lnTo>
                <a:lnTo>
                  <a:pt x="42894" y="19754"/>
                </a:lnTo>
                <a:lnTo>
                  <a:pt x="42725" y="19783"/>
                </a:lnTo>
                <a:lnTo>
                  <a:pt x="42471" y="19924"/>
                </a:lnTo>
                <a:lnTo>
                  <a:pt x="42471" y="19924"/>
                </a:lnTo>
                <a:lnTo>
                  <a:pt x="42443" y="19783"/>
                </a:lnTo>
                <a:lnTo>
                  <a:pt x="42386" y="19698"/>
                </a:lnTo>
                <a:lnTo>
                  <a:pt x="42302" y="19641"/>
                </a:lnTo>
                <a:lnTo>
                  <a:pt x="42217" y="19613"/>
                </a:lnTo>
                <a:lnTo>
                  <a:pt x="41991" y="19613"/>
                </a:lnTo>
                <a:lnTo>
                  <a:pt x="41879" y="19613"/>
                </a:lnTo>
                <a:lnTo>
                  <a:pt x="41766" y="19585"/>
                </a:lnTo>
                <a:lnTo>
                  <a:pt x="41766" y="19585"/>
                </a:lnTo>
                <a:lnTo>
                  <a:pt x="41963" y="19557"/>
                </a:lnTo>
                <a:lnTo>
                  <a:pt x="42132" y="19500"/>
                </a:lnTo>
                <a:lnTo>
                  <a:pt x="42302" y="19472"/>
                </a:lnTo>
                <a:lnTo>
                  <a:pt x="42499" y="19472"/>
                </a:lnTo>
                <a:lnTo>
                  <a:pt x="42499" y="19472"/>
                </a:lnTo>
                <a:lnTo>
                  <a:pt x="42810" y="19557"/>
                </a:lnTo>
                <a:lnTo>
                  <a:pt x="42923" y="19529"/>
                </a:lnTo>
                <a:lnTo>
                  <a:pt x="43120" y="19472"/>
                </a:lnTo>
                <a:lnTo>
                  <a:pt x="43120" y="19472"/>
                </a:lnTo>
                <a:lnTo>
                  <a:pt x="43459" y="19331"/>
                </a:lnTo>
                <a:lnTo>
                  <a:pt x="43656" y="19246"/>
                </a:lnTo>
                <a:lnTo>
                  <a:pt x="43713" y="19190"/>
                </a:lnTo>
                <a:lnTo>
                  <a:pt x="43769" y="19133"/>
                </a:lnTo>
                <a:lnTo>
                  <a:pt x="43769" y="19133"/>
                </a:lnTo>
                <a:lnTo>
                  <a:pt x="43797" y="19049"/>
                </a:lnTo>
                <a:lnTo>
                  <a:pt x="43769" y="18964"/>
                </a:lnTo>
                <a:lnTo>
                  <a:pt x="43713" y="18880"/>
                </a:lnTo>
                <a:lnTo>
                  <a:pt x="43685" y="18851"/>
                </a:lnTo>
                <a:lnTo>
                  <a:pt x="43685" y="18851"/>
                </a:lnTo>
                <a:lnTo>
                  <a:pt x="43797" y="18851"/>
                </a:lnTo>
                <a:lnTo>
                  <a:pt x="43882" y="18880"/>
                </a:lnTo>
                <a:lnTo>
                  <a:pt x="43882" y="18880"/>
                </a:lnTo>
                <a:lnTo>
                  <a:pt x="43910" y="18823"/>
                </a:lnTo>
                <a:lnTo>
                  <a:pt x="43910" y="18767"/>
                </a:lnTo>
                <a:lnTo>
                  <a:pt x="43882" y="18710"/>
                </a:lnTo>
                <a:lnTo>
                  <a:pt x="43826" y="18682"/>
                </a:lnTo>
                <a:lnTo>
                  <a:pt x="43713" y="18597"/>
                </a:lnTo>
                <a:lnTo>
                  <a:pt x="43543" y="18569"/>
                </a:lnTo>
                <a:lnTo>
                  <a:pt x="43205" y="18513"/>
                </a:lnTo>
                <a:lnTo>
                  <a:pt x="42979" y="18484"/>
                </a:lnTo>
                <a:lnTo>
                  <a:pt x="42979" y="18484"/>
                </a:lnTo>
                <a:lnTo>
                  <a:pt x="42584" y="18541"/>
                </a:lnTo>
                <a:lnTo>
                  <a:pt x="42161" y="18654"/>
                </a:lnTo>
                <a:lnTo>
                  <a:pt x="41371" y="18908"/>
                </a:lnTo>
                <a:lnTo>
                  <a:pt x="41371" y="18908"/>
                </a:lnTo>
                <a:lnTo>
                  <a:pt x="40919" y="19077"/>
                </a:lnTo>
                <a:lnTo>
                  <a:pt x="40524" y="19275"/>
                </a:lnTo>
                <a:lnTo>
                  <a:pt x="40129" y="19529"/>
                </a:lnTo>
                <a:lnTo>
                  <a:pt x="39762" y="19783"/>
                </a:lnTo>
                <a:lnTo>
                  <a:pt x="39395" y="20037"/>
                </a:lnTo>
                <a:lnTo>
                  <a:pt x="39000" y="20290"/>
                </a:lnTo>
                <a:lnTo>
                  <a:pt x="38605" y="20516"/>
                </a:lnTo>
                <a:lnTo>
                  <a:pt x="38182" y="20686"/>
                </a:lnTo>
                <a:lnTo>
                  <a:pt x="38182" y="20686"/>
                </a:lnTo>
                <a:lnTo>
                  <a:pt x="38549" y="20460"/>
                </a:lnTo>
                <a:lnTo>
                  <a:pt x="39113" y="20093"/>
                </a:lnTo>
                <a:lnTo>
                  <a:pt x="39367" y="19867"/>
                </a:lnTo>
                <a:lnTo>
                  <a:pt x="39565" y="19698"/>
                </a:lnTo>
                <a:lnTo>
                  <a:pt x="39706" y="19529"/>
                </a:lnTo>
                <a:lnTo>
                  <a:pt x="39706" y="19472"/>
                </a:lnTo>
                <a:lnTo>
                  <a:pt x="39706" y="19444"/>
                </a:lnTo>
                <a:lnTo>
                  <a:pt x="39706" y="19444"/>
                </a:lnTo>
                <a:lnTo>
                  <a:pt x="39790" y="19472"/>
                </a:lnTo>
                <a:lnTo>
                  <a:pt x="39875" y="19444"/>
                </a:lnTo>
                <a:lnTo>
                  <a:pt x="39988" y="19387"/>
                </a:lnTo>
                <a:lnTo>
                  <a:pt x="40072" y="19331"/>
                </a:lnTo>
                <a:lnTo>
                  <a:pt x="40270" y="19162"/>
                </a:lnTo>
                <a:lnTo>
                  <a:pt x="40411" y="19021"/>
                </a:lnTo>
                <a:lnTo>
                  <a:pt x="40411" y="19021"/>
                </a:lnTo>
                <a:lnTo>
                  <a:pt x="40778" y="18823"/>
                </a:lnTo>
                <a:lnTo>
                  <a:pt x="40975" y="18682"/>
                </a:lnTo>
                <a:lnTo>
                  <a:pt x="41032" y="18626"/>
                </a:lnTo>
                <a:lnTo>
                  <a:pt x="41060" y="18541"/>
                </a:lnTo>
                <a:lnTo>
                  <a:pt x="41060" y="18541"/>
                </a:lnTo>
                <a:lnTo>
                  <a:pt x="41088" y="18626"/>
                </a:lnTo>
                <a:lnTo>
                  <a:pt x="41060" y="18654"/>
                </a:lnTo>
                <a:lnTo>
                  <a:pt x="41088" y="18626"/>
                </a:lnTo>
                <a:lnTo>
                  <a:pt x="41201" y="18597"/>
                </a:lnTo>
                <a:lnTo>
                  <a:pt x="41201" y="18597"/>
                </a:lnTo>
                <a:lnTo>
                  <a:pt x="41229" y="18569"/>
                </a:lnTo>
                <a:lnTo>
                  <a:pt x="41286" y="18513"/>
                </a:lnTo>
                <a:lnTo>
                  <a:pt x="41286" y="18513"/>
                </a:lnTo>
                <a:lnTo>
                  <a:pt x="41427" y="18484"/>
                </a:lnTo>
                <a:lnTo>
                  <a:pt x="41568" y="18456"/>
                </a:lnTo>
                <a:lnTo>
                  <a:pt x="41709" y="18428"/>
                </a:lnTo>
                <a:lnTo>
                  <a:pt x="41822" y="18400"/>
                </a:lnTo>
                <a:lnTo>
                  <a:pt x="41822" y="18400"/>
                </a:lnTo>
                <a:lnTo>
                  <a:pt x="41935" y="18315"/>
                </a:lnTo>
                <a:lnTo>
                  <a:pt x="42048" y="18202"/>
                </a:lnTo>
                <a:lnTo>
                  <a:pt x="42274" y="17948"/>
                </a:lnTo>
                <a:lnTo>
                  <a:pt x="42386" y="17835"/>
                </a:lnTo>
                <a:lnTo>
                  <a:pt x="42528" y="17751"/>
                </a:lnTo>
                <a:lnTo>
                  <a:pt x="42669" y="17723"/>
                </a:lnTo>
                <a:lnTo>
                  <a:pt x="42725" y="17723"/>
                </a:lnTo>
                <a:lnTo>
                  <a:pt x="42782" y="17751"/>
                </a:lnTo>
                <a:lnTo>
                  <a:pt x="42782" y="17751"/>
                </a:lnTo>
                <a:lnTo>
                  <a:pt x="42782" y="17723"/>
                </a:lnTo>
                <a:lnTo>
                  <a:pt x="42838" y="17694"/>
                </a:lnTo>
                <a:lnTo>
                  <a:pt x="42979" y="17666"/>
                </a:lnTo>
                <a:lnTo>
                  <a:pt x="43515" y="17610"/>
                </a:lnTo>
                <a:lnTo>
                  <a:pt x="44418" y="17610"/>
                </a:lnTo>
                <a:lnTo>
                  <a:pt x="44418" y="17610"/>
                </a:lnTo>
                <a:lnTo>
                  <a:pt x="44842" y="17610"/>
                </a:lnTo>
                <a:lnTo>
                  <a:pt x="45293" y="17581"/>
                </a:lnTo>
                <a:lnTo>
                  <a:pt x="45293" y="17581"/>
                </a:lnTo>
                <a:lnTo>
                  <a:pt x="45491" y="17610"/>
                </a:lnTo>
                <a:lnTo>
                  <a:pt x="45745" y="17666"/>
                </a:lnTo>
                <a:lnTo>
                  <a:pt x="45970" y="17694"/>
                </a:lnTo>
                <a:lnTo>
                  <a:pt x="46083" y="17694"/>
                </a:lnTo>
                <a:lnTo>
                  <a:pt x="46168" y="17694"/>
                </a:lnTo>
                <a:lnTo>
                  <a:pt x="46168" y="17694"/>
                </a:lnTo>
                <a:lnTo>
                  <a:pt x="46083" y="17751"/>
                </a:lnTo>
                <a:lnTo>
                  <a:pt x="46083" y="17751"/>
                </a:lnTo>
                <a:lnTo>
                  <a:pt x="46196" y="17751"/>
                </a:lnTo>
                <a:lnTo>
                  <a:pt x="46563" y="17666"/>
                </a:lnTo>
                <a:lnTo>
                  <a:pt x="46563" y="17666"/>
                </a:lnTo>
                <a:lnTo>
                  <a:pt x="46902" y="17666"/>
                </a:lnTo>
                <a:lnTo>
                  <a:pt x="47071" y="17666"/>
                </a:lnTo>
                <a:lnTo>
                  <a:pt x="47212" y="17638"/>
                </a:lnTo>
                <a:lnTo>
                  <a:pt x="47212" y="17638"/>
                </a:lnTo>
                <a:lnTo>
                  <a:pt x="47438" y="17553"/>
                </a:lnTo>
                <a:lnTo>
                  <a:pt x="47692" y="17412"/>
                </a:lnTo>
                <a:lnTo>
                  <a:pt x="47917" y="17243"/>
                </a:lnTo>
                <a:lnTo>
                  <a:pt x="48115" y="17102"/>
                </a:lnTo>
                <a:lnTo>
                  <a:pt x="48115" y="17102"/>
                </a:lnTo>
                <a:lnTo>
                  <a:pt x="48143" y="17186"/>
                </a:lnTo>
                <a:lnTo>
                  <a:pt x="48171" y="17130"/>
                </a:lnTo>
                <a:lnTo>
                  <a:pt x="48228" y="17017"/>
                </a:lnTo>
                <a:lnTo>
                  <a:pt x="48228" y="17017"/>
                </a:lnTo>
                <a:lnTo>
                  <a:pt x="48538" y="16848"/>
                </a:lnTo>
                <a:lnTo>
                  <a:pt x="48538" y="16848"/>
                </a:lnTo>
                <a:lnTo>
                  <a:pt x="48538" y="16820"/>
                </a:lnTo>
                <a:lnTo>
                  <a:pt x="48538" y="16820"/>
                </a:lnTo>
                <a:lnTo>
                  <a:pt x="48510" y="16791"/>
                </a:lnTo>
                <a:lnTo>
                  <a:pt x="48538" y="16791"/>
                </a:lnTo>
                <a:lnTo>
                  <a:pt x="48651" y="16735"/>
                </a:lnTo>
                <a:lnTo>
                  <a:pt x="48651" y="16735"/>
                </a:lnTo>
                <a:lnTo>
                  <a:pt x="48933" y="16678"/>
                </a:lnTo>
                <a:lnTo>
                  <a:pt x="49216" y="16622"/>
                </a:lnTo>
                <a:lnTo>
                  <a:pt x="49216" y="16622"/>
                </a:lnTo>
                <a:lnTo>
                  <a:pt x="49724" y="16537"/>
                </a:lnTo>
                <a:lnTo>
                  <a:pt x="49949" y="16481"/>
                </a:lnTo>
                <a:lnTo>
                  <a:pt x="50203" y="16368"/>
                </a:lnTo>
                <a:lnTo>
                  <a:pt x="50203" y="16368"/>
                </a:lnTo>
                <a:lnTo>
                  <a:pt x="50485" y="16227"/>
                </a:lnTo>
                <a:lnTo>
                  <a:pt x="50739" y="16114"/>
                </a:lnTo>
                <a:lnTo>
                  <a:pt x="50796" y="16029"/>
                </a:lnTo>
                <a:lnTo>
                  <a:pt x="50824" y="15945"/>
                </a:lnTo>
                <a:lnTo>
                  <a:pt x="50768" y="15860"/>
                </a:lnTo>
                <a:lnTo>
                  <a:pt x="50627" y="15747"/>
                </a:lnTo>
                <a:lnTo>
                  <a:pt x="50627" y="15747"/>
                </a:lnTo>
                <a:lnTo>
                  <a:pt x="50965" y="15804"/>
                </a:lnTo>
                <a:lnTo>
                  <a:pt x="50965" y="15804"/>
                </a:lnTo>
                <a:lnTo>
                  <a:pt x="50937" y="15747"/>
                </a:lnTo>
                <a:lnTo>
                  <a:pt x="50909" y="15719"/>
                </a:lnTo>
                <a:lnTo>
                  <a:pt x="50852" y="15663"/>
                </a:lnTo>
                <a:lnTo>
                  <a:pt x="50768" y="15663"/>
                </a:lnTo>
                <a:lnTo>
                  <a:pt x="50485" y="15606"/>
                </a:lnTo>
                <a:lnTo>
                  <a:pt x="50485" y="15606"/>
                </a:lnTo>
                <a:lnTo>
                  <a:pt x="50768" y="15606"/>
                </a:lnTo>
                <a:lnTo>
                  <a:pt x="50909" y="15578"/>
                </a:lnTo>
                <a:lnTo>
                  <a:pt x="50965" y="15550"/>
                </a:lnTo>
                <a:lnTo>
                  <a:pt x="50965" y="15521"/>
                </a:lnTo>
                <a:lnTo>
                  <a:pt x="50965" y="15521"/>
                </a:lnTo>
                <a:lnTo>
                  <a:pt x="50909" y="15550"/>
                </a:lnTo>
                <a:lnTo>
                  <a:pt x="50852" y="15521"/>
                </a:lnTo>
                <a:lnTo>
                  <a:pt x="50824" y="15493"/>
                </a:lnTo>
                <a:lnTo>
                  <a:pt x="50796" y="15437"/>
                </a:lnTo>
                <a:lnTo>
                  <a:pt x="50796" y="15437"/>
                </a:lnTo>
                <a:lnTo>
                  <a:pt x="50937" y="15409"/>
                </a:lnTo>
                <a:lnTo>
                  <a:pt x="50965" y="15409"/>
                </a:lnTo>
                <a:lnTo>
                  <a:pt x="50993" y="15380"/>
                </a:lnTo>
                <a:lnTo>
                  <a:pt x="50993" y="15324"/>
                </a:lnTo>
                <a:lnTo>
                  <a:pt x="50965" y="15296"/>
                </a:lnTo>
                <a:lnTo>
                  <a:pt x="50852" y="15239"/>
                </a:lnTo>
                <a:lnTo>
                  <a:pt x="50852" y="15239"/>
                </a:lnTo>
                <a:lnTo>
                  <a:pt x="50993" y="15211"/>
                </a:lnTo>
                <a:lnTo>
                  <a:pt x="51078" y="15155"/>
                </a:lnTo>
                <a:lnTo>
                  <a:pt x="51134" y="15070"/>
                </a:lnTo>
                <a:lnTo>
                  <a:pt x="51134" y="14985"/>
                </a:lnTo>
                <a:lnTo>
                  <a:pt x="51078" y="14844"/>
                </a:lnTo>
                <a:lnTo>
                  <a:pt x="51078" y="14788"/>
                </a:lnTo>
                <a:lnTo>
                  <a:pt x="51078" y="14759"/>
                </a:lnTo>
                <a:lnTo>
                  <a:pt x="51078" y="14759"/>
                </a:lnTo>
                <a:lnTo>
                  <a:pt x="50881" y="14759"/>
                </a:lnTo>
                <a:lnTo>
                  <a:pt x="50796" y="14731"/>
                </a:lnTo>
                <a:lnTo>
                  <a:pt x="50711" y="14675"/>
                </a:lnTo>
                <a:lnTo>
                  <a:pt x="50711" y="14675"/>
                </a:lnTo>
                <a:lnTo>
                  <a:pt x="50796" y="14675"/>
                </a:lnTo>
                <a:lnTo>
                  <a:pt x="50852" y="14590"/>
                </a:lnTo>
                <a:lnTo>
                  <a:pt x="50852" y="14590"/>
                </a:lnTo>
                <a:lnTo>
                  <a:pt x="50231" y="14816"/>
                </a:lnTo>
                <a:lnTo>
                  <a:pt x="50231" y="14816"/>
                </a:lnTo>
                <a:lnTo>
                  <a:pt x="50260" y="14759"/>
                </a:lnTo>
                <a:lnTo>
                  <a:pt x="50231" y="14759"/>
                </a:lnTo>
                <a:lnTo>
                  <a:pt x="50119" y="14759"/>
                </a:lnTo>
                <a:lnTo>
                  <a:pt x="50119" y="14759"/>
                </a:lnTo>
                <a:lnTo>
                  <a:pt x="50514" y="14562"/>
                </a:lnTo>
                <a:lnTo>
                  <a:pt x="50514" y="14562"/>
                </a:lnTo>
                <a:lnTo>
                  <a:pt x="50457" y="14506"/>
                </a:lnTo>
                <a:lnTo>
                  <a:pt x="50401" y="14449"/>
                </a:lnTo>
                <a:lnTo>
                  <a:pt x="50373" y="14364"/>
                </a:lnTo>
                <a:lnTo>
                  <a:pt x="50373" y="14336"/>
                </a:lnTo>
                <a:lnTo>
                  <a:pt x="50344" y="14308"/>
                </a:lnTo>
                <a:lnTo>
                  <a:pt x="50175" y="14252"/>
                </a:lnTo>
                <a:lnTo>
                  <a:pt x="50175" y="14252"/>
                </a:lnTo>
                <a:lnTo>
                  <a:pt x="50062" y="14223"/>
                </a:lnTo>
                <a:lnTo>
                  <a:pt x="49949" y="14195"/>
                </a:lnTo>
                <a:lnTo>
                  <a:pt x="49836" y="14223"/>
                </a:lnTo>
                <a:lnTo>
                  <a:pt x="49780" y="14252"/>
                </a:lnTo>
                <a:lnTo>
                  <a:pt x="49780" y="14308"/>
                </a:lnTo>
                <a:lnTo>
                  <a:pt x="49780" y="14308"/>
                </a:lnTo>
                <a:lnTo>
                  <a:pt x="49921" y="14308"/>
                </a:lnTo>
                <a:lnTo>
                  <a:pt x="50062" y="14308"/>
                </a:lnTo>
                <a:lnTo>
                  <a:pt x="50062" y="14308"/>
                </a:lnTo>
                <a:lnTo>
                  <a:pt x="49921" y="14364"/>
                </a:lnTo>
                <a:lnTo>
                  <a:pt x="49752" y="14393"/>
                </a:lnTo>
                <a:lnTo>
                  <a:pt x="49611" y="14393"/>
                </a:lnTo>
                <a:lnTo>
                  <a:pt x="49441" y="14449"/>
                </a:lnTo>
                <a:lnTo>
                  <a:pt x="49441" y="14449"/>
                </a:lnTo>
                <a:lnTo>
                  <a:pt x="49244" y="14562"/>
                </a:lnTo>
                <a:lnTo>
                  <a:pt x="49046" y="14675"/>
                </a:lnTo>
                <a:lnTo>
                  <a:pt x="49046" y="14675"/>
                </a:lnTo>
                <a:lnTo>
                  <a:pt x="48567" y="14901"/>
                </a:lnTo>
                <a:lnTo>
                  <a:pt x="48284" y="15013"/>
                </a:lnTo>
                <a:lnTo>
                  <a:pt x="48171" y="15042"/>
                </a:lnTo>
                <a:lnTo>
                  <a:pt x="48087" y="15042"/>
                </a:lnTo>
                <a:lnTo>
                  <a:pt x="48087" y="15042"/>
                </a:lnTo>
                <a:lnTo>
                  <a:pt x="48143" y="15013"/>
                </a:lnTo>
                <a:lnTo>
                  <a:pt x="48171" y="14985"/>
                </a:lnTo>
                <a:lnTo>
                  <a:pt x="48200" y="14929"/>
                </a:lnTo>
                <a:lnTo>
                  <a:pt x="48256" y="14872"/>
                </a:lnTo>
                <a:lnTo>
                  <a:pt x="48369" y="14872"/>
                </a:lnTo>
                <a:lnTo>
                  <a:pt x="48369" y="14872"/>
                </a:lnTo>
                <a:lnTo>
                  <a:pt x="48341" y="14816"/>
                </a:lnTo>
                <a:lnTo>
                  <a:pt x="48284" y="14788"/>
                </a:lnTo>
                <a:lnTo>
                  <a:pt x="48115" y="14703"/>
                </a:lnTo>
                <a:lnTo>
                  <a:pt x="48002" y="14647"/>
                </a:lnTo>
                <a:lnTo>
                  <a:pt x="47974" y="14590"/>
                </a:lnTo>
                <a:lnTo>
                  <a:pt x="47974" y="14534"/>
                </a:lnTo>
                <a:lnTo>
                  <a:pt x="47974" y="14534"/>
                </a:lnTo>
                <a:lnTo>
                  <a:pt x="48059" y="14647"/>
                </a:lnTo>
                <a:lnTo>
                  <a:pt x="48143" y="14703"/>
                </a:lnTo>
                <a:lnTo>
                  <a:pt x="48228" y="14731"/>
                </a:lnTo>
                <a:lnTo>
                  <a:pt x="48313" y="14731"/>
                </a:lnTo>
                <a:lnTo>
                  <a:pt x="48454" y="14647"/>
                </a:lnTo>
                <a:lnTo>
                  <a:pt x="48651" y="14590"/>
                </a:lnTo>
                <a:lnTo>
                  <a:pt x="48651" y="14590"/>
                </a:lnTo>
                <a:lnTo>
                  <a:pt x="48933" y="14506"/>
                </a:lnTo>
                <a:lnTo>
                  <a:pt x="49216" y="14449"/>
                </a:lnTo>
                <a:lnTo>
                  <a:pt x="49498" y="14364"/>
                </a:lnTo>
                <a:lnTo>
                  <a:pt x="49639" y="14308"/>
                </a:lnTo>
                <a:lnTo>
                  <a:pt x="49780" y="14223"/>
                </a:lnTo>
                <a:lnTo>
                  <a:pt x="49780" y="14223"/>
                </a:lnTo>
                <a:lnTo>
                  <a:pt x="49328" y="14364"/>
                </a:lnTo>
                <a:lnTo>
                  <a:pt x="49046" y="14393"/>
                </a:lnTo>
                <a:lnTo>
                  <a:pt x="48962" y="14393"/>
                </a:lnTo>
                <a:lnTo>
                  <a:pt x="48933" y="14393"/>
                </a:lnTo>
                <a:lnTo>
                  <a:pt x="48933" y="14364"/>
                </a:lnTo>
                <a:lnTo>
                  <a:pt x="48933" y="14364"/>
                </a:lnTo>
                <a:lnTo>
                  <a:pt x="49046" y="14364"/>
                </a:lnTo>
                <a:lnTo>
                  <a:pt x="49159" y="14364"/>
                </a:lnTo>
                <a:lnTo>
                  <a:pt x="49413" y="14308"/>
                </a:lnTo>
                <a:lnTo>
                  <a:pt x="49865" y="14167"/>
                </a:lnTo>
                <a:lnTo>
                  <a:pt x="49865" y="14167"/>
                </a:lnTo>
                <a:lnTo>
                  <a:pt x="50203" y="14082"/>
                </a:lnTo>
                <a:lnTo>
                  <a:pt x="50203" y="14082"/>
                </a:lnTo>
                <a:lnTo>
                  <a:pt x="50429" y="14026"/>
                </a:lnTo>
                <a:lnTo>
                  <a:pt x="50485" y="13998"/>
                </a:lnTo>
                <a:lnTo>
                  <a:pt x="50344" y="14026"/>
                </a:lnTo>
                <a:lnTo>
                  <a:pt x="50344" y="14026"/>
                </a:lnTo>
                <a:lnTo>
                  <a:pt x="50429" y="13998"/>
                </a:lnTo>
                <a:lnTo>
                  <a:pt x="50485" y="13998"/>
                </a:lnTo>
                <a:lnTo>
                  <a:pt x="50570" y="13969"/>
                </a:lnTo>
                <a:lnTo>
                  <a:pt x="50598" y="13885"/>
                </a:lnTo>
                <a:lnTo>
                  <a:pt x="50598" y="13885"/>
                </a:lnTo>
                <a:lnTo>
                  <a:pt x="50542" y="13856"/>
                </a:lnTo>
                <a:lnTo>
                  <a:pt x="50429" y="13800"/>
                </a:lnTo>
                <a:lnTo>
                  <a:pt x="50147" y="13715"/>
                </a:lnTo>
                <a:lnTo>
                  <a:pt x="49836" y="13631"/>
                </a:lnTo>
                <a:lnTo>
                  <a:pt x="49724" y="13631"/>
                </a:lnTo>
                <a:lnTo>
                  <a:pt x="49639" y="13631"/>
                </a:lnTo>
                <a:lnTo>
                  <a:pt x="49639" y="13631"/>
                </a:lnTo>
                <a:lnTo>
                  <a:pt x="49695" y="13602"/>
                </a:lnTo>
                <a:lnTo>
                  <a:pt x="49724" y="13546"/>
                </a:lnTo>
                <a:lnTo>
                  <a:pt x="49695" y="13518"/>
                </a:lnTo>
                <a:lnTo>
                  <a:pt x="49724" y="13461"/>
                </a:lnTo>
                <a:lnTo>
                  <a:pt x="49724" y="13461"/>
                </a:lnTo>
                <a:lnTo>
                  <a:pt x="49413" y="13546"/>
                </a:lnTo>
                <a:lnTo>
                  <a:pt x="49413" y="13546"/>
                </a:lnTo>
                <a:lnTo>
                  <a:pt x="49554" y="13490"/>
                </a:lnTo>
                <a:lnTo>
                  <a:pt x="49639" y="13377"/>
                </a:lnTo>
                <a:lnTo>
                  <a:pt x="49639" y="13377"/>
                </a:lnTo>
                <a:lnTo>
                  <a:pt x="49554" y="13377"/>
                </a:lnTo>
                <a:lnTo>
                  <a:pt x="49470" y="13433"/>
                </a:lnTo>
                <a:lnTo>
                  <a:pt x="49300" y="13574"/>
                </a:lnTo>
                <a:lnTo>
                  <a:pt x="49159" y="13715"/>
                </a:lnTo>
                <a:lnTo>
                  <a:pt x="49074" y="13744"/>
                </a:lnTo>
                <a:lnTo>
                  <a:pt x="48990" y="13744"/>
                </a:lnTo>
                <a:lnTo>
                  <a:pt x="48990" y="13744"/>
                </a:lnTo>
                <a:lnTo>
                  <a:pt x="49244" y="13602"/>
                </a:lnTo>
                <a:lnTo>
                  <a:pt x="49385" y="13461"/>
                </a:lnTo>
                <a:lnTo>
                  <a:pt x="49413" y="13405"/>
                </a:lnTo>
                <a:lnTo>
                  <a:pt x="49413" y="13377"/>
                </a:lnTo>
                <a:lnTo>
                  <a:pt x="49413" y="13377"/>
                </a:lnTo>
                <a:lnTo>
                  <a:pt x="49357" y="13405"/>
                </a:lnTo>
                <a:lnTo>
                  <a:pt x="49272" y="13433"/>
                </a:lnTo>
                <a:lnTo>
                  <a:pt x="49187" y="13461"/>
                </a:lnTo>
                <a:lnTo>
                  <a:pt x="49131" y="13405"/>
                </a:lnTo>
                <a:lnTo>
                  <a:pt x="49131" y="13405"/>
                </a:lnTo>
                <a:lnTo>
                  <a:pt x="49187" y="13405"/>
                </a:lnTo>
                <a:lnTo>
                  <a:pt x="49244" y="13377"/>
                </a:lnTo>
                <a:lnTo>
                  <a:pt x="49244" y="13349"/>
                </a:lnTo>
                <a:lnTo>
                  <a:pt x="49272" y="13292"/>
                </a:lnTo>
                <a:lnTo>
                  <a:pt x="49272" y="13292"/>
                </a:lnTo>
                <a:lnTo>
                  <a:pt x="48820" y="13518"/>
                </a:lnTo>
                <a:lnTo>
                  <a:pt x="48820" y="13518"/>
                </a:lnTo>
                <a:lnTo>
                  <a:pt x="48933" y="13433"/>
                </a:lnTo>
                <a:lnTo>
                  <a:pt x="49046" y="13349"/>
                </a:lnTo>
                <a:lnTo>
                  <a:pt x="49046" y="13349"/>
                </a:lnTo>
                <a:lnTo>
                  <a:pt x="48962" y="13349"/>
                </a:lnTo>
                <a:lnTo>
                  <a:pt x="48905" y="13349"/>
                </a:lnTo>
                <a:lnTo>
                  <a:pt x="48792" y="13405"/>
                </a:lnTo>
                <a:lnTo>
                  <a:pt x="48567" y="13546"/>
                </a:lnTo>
                <a:lnTo>
                  <a:pt x="48567" y="13546"/>
                </a:lnTo>
                <a:lnTo>
                  <a:pt x="48708" y="13433"/>
                </a:lnTo>
                <a:lnTo>
                  <a:pt x="48877" y="13320"/>
                </a:lnTo>
                <a:lnTo>
                  <a:pt x="48877" y="13320"/>
                </a:lnTo>
                <a:lnTo>
                  <a:pt x="48736" y="13377"/>
                </a:lnTo>
                <a:lnTo>
                  <a:pt x="48820" y="13349"/>
                </a:lnTo>
                <a:lnTo>
                  <a:pt x="48877" y="13320"/>
                </a:lnTo>
                <a:lnTo>
                  <a:pt x="48905" y="13292"/>
                </a:lnTo>
                <a:lnTo>
                  <a:pt x="48905" y="13292"/>
                </a:lnTo>
                <a:lnTo>
                  <a:pt x="49046" y="13151"/>
                </a:lnTo>
                <a:lnTo>
                  <a:pt x="49046" y="13123"/>
                </a:lnTo>
                <a:lnTo>
                  <a:pt x="49046" y="13095"/>
                </a:lnTo>
                <a:lnTo>
                  <a:pt x="48877" y="13207"/>
                </a:lnTo>
                <a:lnTo>
                  <a:pt x="48877" y="13207"/>
                </a:lnTo>
                <a:lnTo>
                  <a:pt x="48990" y="13038"/>
                </a:lnTo>
                <a:lnTo>
                  <a:pt x="49046" y="12869"/>
                </a:lnTo>
                <a:lnTo>
                  <a:pt x="49046" y="12869"/>
                </a:lnTo>
                <a:lnTo>
                  <a:pt x="48933" y="12925"/>
                </a:lnTo>
                <a:lnTo>
                  <a:pt x="48849" y="13010"/>
                </a:lnTo>
                <a:lnTo>
                  <a:pt x="48849" y="13010"/>
                </a:lnTo>
                <a:lnTo>
                  <a:pt x="48962" y="12897"/>
                </a:lnTo>
                <a:lnTo>
                  <a:pt x="48933" y="12869"/>
                </a:lnTo>
                <a:lnTo>
                  <a:pt x="48905" y="12869"/>
                </a:lnTo>
                <a:lnTo>
                  <a:pt x="48792" y="12897"/>
                </a:lnTo>
                <a:lnTo>
                  <a:pt x="48708" y="12925"/>
                </a:lnTo>
                <a:lnTo>
                  <a:pt x="48708" y="12925"/>
                </a:lnTo>
                <a:lnTo>
                  <a:pt x="48764" y="12925"/>
                </a:lnTo>
                <a:lnTo>
                  <a:pt x="48764" y="12897"/>
                </a:lnTo>
                <a:lnTo>
                  <a:pt x="48708" y="12869"/>
                </a:lnTo>
                <a:lnTo>
                  <a:pt x="48623" y="12812"/>
                </a:lnTo>
                <a:lnTo>
                  <a:pt x="48623" y="12756"/>
                </a:lnTo>
                <a:lnTo>
                  <a:pt x="48651" y="12728"/>
                </a:lnTo>
                <a:lnTo>
                  <a:pt x="48651" y="12728"/>
                </a:lnTo>
                <a:lnTo>
                  <a:pt x="48510" y="12728"/>
                </a:lnTo>
                <a:lnTo>
                  <a:pt x="48482" y="12699"/>
                </a:lnTo>
                <a:lnTo>
                  <a:pt x="48482" y="12699"/>
                </a:lnTo>
                <a:lnTo>
                  <a:pt x="48567" y="12643"/>
                </a:lnTo>
                <a:lnTo>
                  <a:pt x="48567" y="12643"/>
                </a:lnTo>
                <a:lnTo>
                  <a:pt x="48482" y="12671"/>
                </a:lnTo>
                <a:lnTo>
                  <a:pt x="48510" y="12643"/>
                </a:lnTo>
                <a:lnTo>
                  <a:pt x="48595" y="12530"/>
                </a:lnTo>
                <a:lnTo>
                  <a:pt x="48595" y="12530"/>
                </a:lnTo>
                <a:lnTo>
                  <a:pt x="48482" y="12530"/>
                </a:lnTo>
                <a:lnTo>
                  <a:pt x="48369" y="12530"/>
                </a:lnTo>
                <a:lnTo>
                  <a:pt x="48256" y="12502"/>
                </a:lnTo>
                <a:lnTo>
                  <a:pt x="48171" y="12446"/>
                </a:lnTo>
                <a:lnTo>
                  <a:pt x="48171" y="12446"/>
                </a:lnTo>
                <a:lnTo>
                  <a:pt x="48341" y="12474"/>
                </a:lnTo>
                <a:lnTo>
                  <a:pt x="48397" y="12474"/>
                </a:lnTo>
                <a:lnTo>
                  <a:pt x="48341" y="12446"/>
                </a:lnTo>
                <a:lnTo>
                  <a:pt x="48341" y="12446"/>
                </a:lnTo>
                <a:lnTo>
                  <a:pt x="48397" y="12446"/>
                </a:lnTo>
                <a:lnTo>
                  <a:pt x="48397" y="12446"/>
                </a:lnTo>
                <a:lnTo>
                  <a:pt x="48341" y="12389"/>
                </a:lnTo>
                <a:lnTo>
                  <a:pt x="48171" y="12304"/>
                </a:lnTo>
                <a:lnTo>
                  <a:pt x="48171" y="12304"/>
                </a:lnTo>
                <a:lnTo>
                  <a:pt x="48256" y="12304"/>
                </a:lnTo>
                <a:lnTo>
                  <a:pt x="48341" y="12304"/>
                </a:lnTo>
                <a:lnTo>
                  <a:pt x="48425" y="12276"/>
                </a:lnTo>
                <a:lnTo>
                  <a:pt x="48454" y="12248"/>
                </a:lnTo>
                <a:lnTo>
                  <a:pt x="48482" y="12220"/>
                </a:lnTo>
                <a:lnTo>
                  <a:pt x="48482" y="12220"/>
                </a:lnTo>
                <a:lnTo>
                  <a:pt x="48171" y="12192"/>
                </a:lnTo>
                <a:lnTo>
                  <a:pt x="48171" y="12192"/>
                </a:lnTo>
                <a:lnTo>
                  <a:pt x="48341" y="12192"/>
                </a:lnTo>
                <a:lnTo>
                  <a:pt x="48341" y="12163"/>
                </a:lnTo>
                <a:lnTo>
                  <a:pt x="48284" y="12163"/>
                </a:lnTo>
                <a:lnTo>
                  <a:pt x="48171" y="12107"/>
                </a:lnTo>
                <a:lnTo>
                  <a:pt x="48115" y="12050"/>
                </a:lnTo>
                <a:lnTo>
                  <a:pt x="48059" y="11994"/>
                </a:lnTo>
                <a:lnTo>
                  <a:pt x="48059" y="11994"/>
                </a:lnTo>
                <a:lnTo>
                  <a:pt x="48369" y="12022"/>
                </a:lnTo>
                <a:lnTo>
                  <a:pt x="48369" y="12022"/>
                </a:lnTo>
                <a:lnTo>
                  <a:pt x="48256" y="12022"/>
                </a:lnTo>
                <a:lnTo>
                  <a:pt x="48143" y="12079"/>
                </a:lnTo>
                <a:lnTo>
                  <a:pt x="48143" y="12079"/>
                </a:lnTo>
                <a:lnTo>
                  <a:pt x="48284" y="12135"/>
                </a:lnTo>
                <a:lnTo>
                  <a:pt x="48425" y="12163"/>
                </a:lnTo>
                <a:lnTo>
                  <a:pt x="48425" y="12163"/>
                </a:lnTo>
                <a:lnTo>
                  <a:pt x="48482" y="12135"/>
                </a:lnTo>
                <a:lnTo>
                  <a:pt x="48510" y="12107"/>
                </a:lnTo>
                <a:lnTo>
                  <a:pt x="48510" y="12079"/>
                </a:lnTo>
                <a:lnTo>
                  <a:pt x="48454" y="12107"/>
                </a:lnTo>
                <a:lnTo>
                  <a:pt x="48454" y="12107"/>
                </a:lnTo>
                <a:lnTo>
                  <a:pt x="48482" y="12079"/>
                </a:lnTo>
                <a:lnTo>
                  <a:pt x="48538" y="12022"/>
                </a:lnTo>
                <a:lnTo>
                  <a:pt x="48679" y="11966"/>
                </a:lnTo>
                <a:lnTo>
                  <a:pt x="48820" y="11938"/>
                </a:lnTo>
                <a:lnTo>
                  <a:pt x="48905" y="11881"/>
                </a:lnTo>
                <a:lnTo>
                  <a:pt x="48905" y="11881"/>
                </a:lnTo>
                <a:lnTo>
                  <a:pt x="48933" y="11825"/>
                </a:lnTo>
                <a:lnTo>
                  <a:pt x="48905" y="11796"/>
                </a:lnTo>
                <a:lnTo>
                  <a:pt x="48877" y="11768"/>
                </a:lnTo>
                <a:lnTo>
                  <a:pt x="48820" y="11740"/>
                </a:lnTo>
                <a:lnTo>
                  <a:pt x="48736" y="11712"/>
                </a:lnTo>
                <a:lnTo>
                  <a:pt x="48651" y="11655"/>
                </a:lnTo>
                <a:lnTo>
                  <a:pt x="48651" y="11655"/>
                </a:lnTo>
                <a:lnTo>
                  <a:pt x="48708" y="11627"/>
                </a:lnTo>
                <a:lnTo>
                  <a:pt x="48736" y="11599"/>
                </a:lnTo>
                <a:lnTo>
                  <a:pt x="48708" y="11571"/>
                </a:lnTo>
                <a:lnTo>
                  <a:pt x="48651" y="11542"/>
                </a:lnTo>
                <a:lnTo>
                  <a:pt x="48482" y="11486"/>
                </a:lnTo>
                <a:lnTo>
                  <a:pt x="48397" y="11458"/>
                </a:lnTo>
                <a:lnTo>
                  <a:pt x="48397" y="11458"/>
                </a:lnTo>
                <a:lnTo>
                  <a:pt x="48482" y="11486"/>
                </a:lnTo>
                <a:lnTo>
                  <a:pt x="48567" y="11486"/>
                </a:lnTo>
                <a:lnTo>
                  <a:pt x="48651" y="11430"/>
                </a:lnTo>
                <a:lnTo>
                  <a:pt x="48736" y="11373"/>
                </a:lnTo>
                <a:lnTo>
                  <a:pt x="48792" y="11289"/>
                </a:lnTo>
                <a:lnTo>
                  <a:pt x="48820" y="11204"/>
                </a:lnTo>
                <a:lnTo>
                  <a:pt x="48820" y="11119"/>
                </a:lnTo>
                <a:lnTo>
                  <a:pt x="48820" y="11063"/>
                </a:lnTo>
                <a:lnTo>
                  <a:pt x="48820" y="11063"/>
                </a:lnTo>
                <a:lnTo>
                  <a:pt x="48679" y="11091"/>
                </a:lnTo>
                <a:lnTo>
                  <a:pt x="48595" y="11147"/>
                </a:lnTo>
                <a:lnTo>
                  <a:pt x="48595" y="11147"/>
                </a:lnTo>
                <a:lnTo>
                  <a:pt x="48623" y="11091"/>
                </a:lnTo>
                <a:lnTo>
                  <a:pt x="48567" y="11063"/>
                </a:lnTo>
                <a:lnTo>
                  <a:pt x="48454" y="11063"/>
                </a:lnTo>
                <a:lnTo>
                  <a:pt x="48454" y="11063"/>
                </a:lnTo>
                <a:lnTo>
                  <a:pt x="48708" y="11006"/>
                </a:lnTo>
                <a:lnTo>
                  <a:pt x="48708" y="11006"/>
                </a:lnTo>
                <a:lnTo>
                  <a:pt x="48708" y="10950"/>
                </a:lnTo>
                <a:lnTo>
                  <a:pt x="48679" y="10950"/>
                </a:lnTo>
                <a:lnTo>
                  <a:pt x="48651" y="10950"/>
                </a:lnTo>
                <a:lnTo>
                  <a:pt x="48623" y="10950"/>
                </a:lnTo>
                <a:lnTo>
                  <a:pt x="48679" y="10893"/>
                </a:lnTo>
                <a:lnTo>
                  <a:pt x="48679" y="10893"/>
                </a:lnTo>
                <a:lnTo>
                  <a:pt x="48538" y="10922"/>
                </a:lnTo>
                <a:lnTo>
                  <a:pt x="48369" y="10978"/>
                </a:lnTo>
                <a:lnTo>
                  <a:pt x="48200" y="11035"/>
                </a:lnTo>
                <a:lnTo>
                  <a:pt x="48143" y="11035"/>
                </a:lnTo>
                <a:lnTo>
                  <a:pt x="48087" y="11035"/>
                </a:lnTo>
                <a:lnTo>
                  <a:pt x="48087" y="11035"/>
                </a:lnTo>
                <a:lnTo>
                  <a:pt x="48369" y="10922"/>
                </a:lnTo>
                <a:lnTo>
                  <a:pt x="48510" y="10837"/>
                </a:lnTo>
                <a:lnTo>
                  <a:pt x="48538" y="10809"/>
                </a:lnTo>
                <a:lnTo>
                  <a:pt x="48482" y="10809"/>
                </a:lnTo>
                <a:lnTo>
                  <a:pt x="48482" y="10809"/>
                </a:lnTo>
                <a:lnTo>
                  <a:pt x="48567" y="10781"/>
                </a:lnTo>
                <a:lnTo>
                  <a:pt x="48623" y="10752"/>
                </a:lnTo>
                <a:lnTo>
                  <a:pt x="48708" y="10611"/>
                </a:lnTo>
                <a:lnTo>
                  <a:pt x="48708" y="10611"/>
                </a:lnTo>
                <a:lnTo>
                  <a:pt x="48510" y="10639"/>
                </a:lnTo>
                <a:lnTo>
                  <a:pt x="48341" y="10696"/>
                </a:lnTo>
                <a:lnTo>
                  <a:pt x="48341" y="10696"/>
                </a:lnTo>
                <a:lnTo>
                  <a:pt x="48369" y="10668"/>
                </a:lnTo>
                <a:lnTo>
                  <a:pt x="48369" y="10668"/>
                </a:lnTo>
                <a:lnTo>
                  <a:pt x="48284" y="10668"/>
                </a:lnTo>
                <a:lnTo>
                  <a:pt x="48087" y="10724"/>
                </a:lnTo>
                <a:lnTo>
                  <a:pt x="48087" y="10724"/>
                </a:lnTo>
                <a:lnTo>
                  <a:pt x="48200" y="10668"/>
                </a:lnTo>
                <a:lnTo>
                  <a:pt x="48228" y="10639"/>
                </a:lnTo>
                <a:lnTo>
                  <a:pt x="48143" y="10639"/>
                </a:lnTo>
                <a:lnTo>
                  <a:pt x="48143" y="10639"/>
                </a:lnTo>
                <a:lnTo>
                  <a:pt x="48425" y="10583"/>
                </a:lnTo>
                <a:lnTo>
                  <a:pt x="48538" y="10555"/>
                </a:lnTo>
                <a:lnTo>
                  <a:pt x="48595" y="10498"/>
                </a:lnTo>
                <a:lnTo>
                  <a:pt x="48623" y="10442"/>
                </a:lnTo>
                <a:lnTo>
                  <a:pt x="48623" y="10442"/>
                </a:lnTo>
                <a:lnTo>
                  <a:pt x="48651" y="10357"/>
                </a:lnTo>
                <a:lnTo>
                  <a:pt x="48623" y="10329"/>
                </a:lnTo>
                <a:lnTo>
                  <a:pt x="48595" y="10329"/>
                </a:lnTo>
                <a:lnTo>
                  <a:pt x="48510" y="10329"/>
                </a:lnTo>
                <a:lnTo>
                  <a:pt x="48425" y="10329"/>
                </a:lnTo>
                <a:lnTo>
                  <a:pt x="48425" y="10329"/>
                </a:lnTo>
                <a:lnTo>
                  <a:pt x="48482" y="10301"/>
                </a:lnTo>
                <a:lnTo>
                  <a:pt x="48538" y="10244"/>
                </a:lnTo>
                <a:lnTo>
                  <a:pt x="48538" y="10216"/>
                </a:lnTo>
                <a:lnTo>
                  <a:pt x="48482" y="10244"/>
                </a:lnTo>
                <a:lnTo>
                  <a:pt x="48482" y="10244"/>
                </a:lnTo>
                <a:lnTo>
                  <a:pt x="48595" y="10132"/>
                </a:lnTo>
                <a:lnTo>
                  <a:pt x="48567" y="10132"/>
                </a:lnTo>
                <a:lnTo>
                  <a:pt x="48425" y="10132"/>
                </a:lnTo>
                <a:lnTo>
                  <a:pt x="48425" y="10132"/>
                </a:lnTo>
                <a:lnTo>
                  <a:pt x="48256" y="10160"/>
                </a:lnTo>
                <a:lnTo>
                  <a:pt x="48171" y="10188"/>
                </a:lnTo>
                <a:lnTo>
                  <a:pt x="48115" y="10216"/>
                </a:lnTo>
                <a:lnTo>
                  <a:pt x="48115" y="10216"/>
                </a:lnTo>
                <a:lnTo>
                  <a:pt x="48115" y="10188"/>
                </a:lnTo>
                <a:lnTo>
                  <a:pt x="48115" y="10188"/>
                </a:lnTo>
                <a:lnTo>
                  <a:pt x="48200" y="10132"/>
                </a:lnTo>
                <a:lnTo>
                  <a:pt x="48397" y="10075"/>
                </a:lnTo>
                <a:lnTo>
                  <a:pt x="48510" y="10019"/>
                </a:lnTo>
                <a:lnTo>
                  <a:pt x="48510" y="10019"/>
                </a:lnTo>
                <a:lnTo>
                  <a:pt x="48397" y="10019"/>
                </a:lnTo>
                <a:lnTo>
                  <a:pt x="48397" y="10019"/>
                </a:lnTo>
                <a:lnTo>
                  <a:pt x="48454" y="9990"/>
                </a:lnTo>
                <a:lnTo>
                  <a:pt x="48482" y="9906"/>
                </a:lnTo>
                <a:lnTo>
                  <a:pt x="48482" y="9906"/>
                </a:lnTo>
                <a:lnTo>
                  <a:pt x="48313" y="9906"/>
                </a:lnTo>
                <a:lnTo>
                  <a:pt x="48284" y="9906"/>
                </a:lnTo>
                <a:lnTo>
                  <a:pt x="48313" y="9906"/>
                </a:lnTo>
                <a:lnTo>
                  <a:pt x="48341" y="9878"/>
                </a:lnTo>
                <a:lnTo>
                  <a:pt x="48228" y="9849"/>
                </a:lnTo>
                <a:lnTo>
                  <a:pt x="48228" y="9849"/>
                </a:lnTo>
                <a:lnTo>
                  <a:pt x="48369" y="9849"/>
                </a:lnTo>
                <a:lnTo>
                  <a:pt x="48454" y="9765"/>
                </a:lnTo>
                <a:lnTo>
                  <a:pt x="48454" y="9765"/>
                </a:lnTo>
                <a:lnTo>
                  <a:pt x="48313" y="9793"/>
                </a:lnTo>
                <a:lnTo>
                  <a:pt x="48313" y="9765"/>
                </a:lnTo>
                <a:lnTo>
                  <a:pt x="48341" y="9736"/>
                </a:lnTo>
                <a:lnTo>
                  <a:pt x="48341" y="9736"/>
                </a:lnTo>
                <a:lnTo>
                  <a:pt x="48341" y="9680"/>
                </a:lnTo>
                <a:lnTo>
                  <a:pt x="48284" y="9708"/>
                </a:lnTo>
                <a:lnTo>
                  <a:pt x="48284" y="9708"/>
                </a:lnTo>
                <a:lnTo>
                  <a:pt x="48284" y="9652"/>
                </a:lnTo>
                <a:lnTo>
                  <a:pt x="48284" y="9539"/>
                </a:lnTo>
                <a:lnTo>
                  <a:pt x="48313" y="9426"/>
                </a:lnTo>
                <a:lnTo>
                  <a:pt x="48341" y="9398"/>
                </a:lnTo>
                <a:lnTo>
                  <a:pt x="48397" y="9370"/>
                </a:lnTo>
                <a:lnTo>
                  <a:pt x="48397" y="9370"/>
                </a:lnTo>
                <a:lnTo>
                  <a:pt x="48143" y="9454"/>
                </a:lnTo>
                <a:lnTo>
                  <a:pt x="48143" y="9454"/>
                </a:lnTo>
                <a:lnTo>
                  <a:pt x="48200" y="9370"/>
                </a:lnTo>
                <a:lnTo>
                  <a:pt x="48256" y="9313"/>
                </a:lnTo>
                <a:lnTo>
                  <a:pt x="48256" y="9313"/>
                </a:lnTo>
                <a:lnTo>
                  <a:pt x="48115" y="9341"/>
                </a:lnTo>
                <a:lnTo>
                  <a:pt x="47974" y="9370"/>
                </a:lnTo>
                <a:lnTo>
                  <a:pt x="47974" y="9370"/>
                </a:lnTo>
                <a:lnTo>
                  <a:pt x="48200" y="9285"/>
                </a:lnTo>
                <a:lnTo>
                  <a:pt x="48256" y="9228"/>
                </a:lnTo>
                <a:lnTo>
                  <a:pt x="48284" y="9172"/>
                </a:lnTo>
                <a:lnTo>
                  <a:pt x="48284" y="9172"/>
                </a:lnTo>
                <a:lnTo>
                  <a:pt x="48284" y="9172"/>
                </a:lnTo>
                <a:lnTo>
                  <a:pt x="48228" y="9172"/>
                </a:lnTo>
                <a:lnTo>
                  <a:pt x="48143" y="9172"/>
                </a:lnTo>
                <a:lnTo>
                  <a:pt x="48143" y="9172"/>
                </a:lnTo>
                <a:lnTo>
                  <a:pt x="48256" y="9116"/>
                </a:lnTo>
                <a:lnTo>
                  <a:pt x="48030" y="9228"/>
                </a:lnTo>
                <a:lnTo>
                  <a:pt x="47861" y="9313"/>
                </a:lnTo>
                <a:lnTo>
                  <a:pt x="47748" y="9398"/>
                </a:lnTo>
                <a:lnTo>
                  <a:pt x="47692" y="9482"/>
                </a:lnTo>
                <a:lnTo>
                  <a:pt x="47692" y="9511"/>
                </a:lnTo>
                <a:lnTo>
                  <a:pt x="47720" y="9567"/>
                </a:lnTo>
                <a:lnTo>
                  <a:pt x="47720" y="9567"/>
                </a:lnTo>
                <a:lnTo>
                  <a:pt x="47579" y="9539"/>
                </a:lnTo>
                <a:lnTo>
                  <a:pt x="47522" y="9539"/>
                </a:lnTo>
                <a:lnTo>
                  <a:pt x="47381" y="9652"/>
                </a:lnTo>
                <a:lnTo>
                  <a:pt x="47381" y="9652"/>
                </a:lnTo>
                <a:lnTo>
                  <a:pt x="47381" y="9680"/>
                </a:lnTo>
                <a:lnTo>
                  <a:pt x="47381" y="9708"/>
                </a:lnTo>
                <a:lnTo>
                  <a:pt x="47438" y="9765"/>
                </a:lnTo>
                <a:lnTo>
                  <a:pt x="47551" y="9878"/>
                </a:lnTo>
                <a:lnTo>
                  <a:pt x="47551" y="9878"/>
                </a:lnTo>
                <a:lnTo>
                  <a:pt x="47410" y="9821"/>
                </a:lnTo>
                <a:lnTo>
                  <a:pt x="47268" y="9793"/>
                </a:lnTo>
                <a:lnTo>
                  <a:pt x="47268" y="9793"/>
                </a:lnTo>
                <a:lnTo>
                  <a:pt x="47297" y="9849"/>
                </a:lnTo>
                <a:lnTo>
                  <a:pt x="47297" y="9878"/>
                </a:lnTo>
                <a:lnTo>
                  <a:pt x="47212" y="9962"/>
                </a:lnTo>
                <a:lnTo>
                  <a:pt x="47127" y="9990"/>
                </a:lnTo>
                <a:lnTo>
                  <a:pt x="47071" y="9990"/>
                </a:lnTo>
                <a:lnTo>
                  <a:pt x="47043" y="9990"/>
                </a:lnTo>
                <a:lnTo>
                  <a:pt x="47043" y="9990"/>
                </a:lnTo>
                <a:lnTo>
                  <a:pt x="47014" y="10019"/>
                </a:lnTo>
                <a:lnTo>
                  <a:pt x="47014" y="10075"/>
                </a:lnTo>
                <a:lnTo>
                  <a:pt x="47071" y="10103"/>
                </a:lnTo>
                <a:lnTo>
                  <a:pt x="47212" y="10160"/>
                </a:lnTo>
                <a:lnTo>
                  <a:pt x="47212" y="10160"/>
                </a:lnTo>
                <a:lnTo>
                  <a:pt x="47156" y="10160"/>
                </a:lnTo>
                <a:lnTo>
                  <a:pt x="47071" y="10188"/>
                </a:lnTo>
                <a:lnTo>
                  <a:pt x="46902" y="10216"/>
                </a:lnTo>
                <a:lnTo>
                  <a:pt x="46817" y="10301"/>
                </a:lnTo>
                <a:lnTo>
                  <a:pt x="46817" y="10329"/>
                </a:lnTo>
                <a:lnTo>
                  <a:pt x="46845" y="10329"/>
                </a:lnTo>
                <a:lnTo>
                  <a:pt x="46845" y="10329"/>
                </a:lnTo>
                <a:lnTo>
                  <a:pt x="46732" y="10357"/>
                </a:lnTo>
                <a:lnTo>
                  <a:pt x="46704" y="10385"/>
                </a:lnTo>
                <a:lnTo>
                  <a:pt x="46676" y="10442"/>
                </a:lnTo>
                <a:lnTo>
                  <a:pt x="46676" y="10442"/>
                </a:lnTo>
                <a:lnTo>
                  <a:pt x="46619" y="10527"/>
                </a:lnTo>
                <a:lnTo>
                  <a:pt x="46591" y="10611"/>
                </a:lnTo>
                <a:lnTo>
                  <a:pt x="46535" y="10696"/>
                </a:lnTo>
                <a:lnTo>
                  <a:pt x="46422" y="10752"/>
                </a:lnTo>
                <a:lnTo>
                  <a:pt x="46422" y="10752"/>
                </a:lnTo>
                <a:lnTo>
                  <a:pt x="46535" y="10583"/>
                </a:lnTo>
                <a:lnTo>
                  <a:pt x="46591" y="10470"/>
                </a:lnTo>
                <a:lnTo>
                  <a:pt x="46591" y="10442"/>
                </a:lnTo>
                <a:lnTo>
                  <a:pt x="46563" y="10385"/>
                </a:lnTo>
                <a:lnTo>
                  <a:pt x="46563" y="10385"/>
                </a:lnTo>
                <a:lnTo>
                  <a:pt x="46507" y="10329"/>
                </a:lnTo>
                <a:lnTo>
                  <a:pt x="46450" y="10329"/>
                </a:lnTo>
                <a:lnTo>
                  <a:pt x="46394" y="10357"/>
                </a:lnTo>
                <a:lnTo>
                  <a:pt x="46337" y="10385"/>
                </a:lnTo>
                <a:lnTo>
                  <a:pt x="46253" y="10498"/>
                </a:lnTo>
                <a:lnTo>
                  <a:pt x="46168" y="10583"/>
                </a:lnTo>
                <a:lnTo>
                  <a:pt x="46168" y="10583"/>
                </a:lnTo>
                <a:lnTo>
                  <a:pt x="45914" y="10696"/>
                </a:lnTo>
                <a:lnTo>
                  <a:pt x="45660" y="10781"/>
                </a:lnTo>
                <a:lnTo>
                  <a:pt x="45406" y="10893"/>
                </a:lnTo>
                <a:lnTo>
                  <a:pt x="45293" y="10978"/>
                </a:lnTo>
                <a:lnTo>
                  <a:pt x="45180" y="11091"/>
                </a:lnTo>
                <a:lnTo>
                  <a:pt x="45180" y="11091"/>
                </a:lnTo>
                <a:lnTo>
                  <a:pt x="45237" y="10978"/>
                </a:lnTo>
                <a:lnTo>
                  <a:pt x="45321" y="10893"/>
                </a:lnTo>
                <a:lnTo>
                  <a:pt x="45378" y="10781"/>
                </a:lnTo>
                <a:lnTo>
                  <a:pt x="45378" y="10724"/>
                </a:lnTo>
                <a:lnTo>
                  <a:pt x="45378" y="10639"/>
                </a:lnTo>
                <a:lnTo>
                  <a:pt x="45378" y="10639"/>
                </a:lnTo>
                <a:lnTo>
                  <a:pt x="45237" y="10837"/>
                </a:lnTo>
                <a:lnTo>
                  <a:pt x="45124" y="10893"/>
                </a:lnTo>
                <a:lnTo>
                  <a:pt x="45039" y="10950"/>
                </a:lnTo>
                <a:lnTo>
                  <a:pt x="45039" y="10950"/>
                </a:lnTo>
                <a:lnTo>
                  <a:pt x="45237" y="10781"/>
                </a:lnTo>
                <a:lnTo>
                  <a:pt x="45321" y="10696"/>
                </a:lnTo>
                <a:lnTo>
                  <a:pt x="45321" y="10639"/>
                </a:lnTo>
                <a:lnTo>
                  <a:pt x="45321" y="10583"/>
                </a:lnTo>
                <a:lnTo>
                  <a:pt x="45321" y="10583"/>
                </a:lnTo>
                <a:lnTo>
                  <a:pt x="45293" y="10611"/>
                </a:lnTo>
                <a:lnTo>
                  <a:pt x="45265" y="10639"/>
                </a:lnTo>
                <a:lnTo>
                  <a:pt x="45152" y="10724"/>
                </a:lnTo>
                <a:lnTo>
                  <a:pt x="44729" y="10922"/>
                </a:lnTo>
                <a:lnTo>
                  <a:pt x="44051" y="11232"/>
                </a:lnTo>
                <a:lnTo>
                  <a:pt x="44051" y="11232"/>
                </a:lnTo>
                <a:lnTo>
                  <a:pt x="44164" y="11147"/>
                </a:lnTo>
                <a:lnTo>
                  <a:pt x="44334" y="11091"/>
                </a:lnTo>
                <a:lnTo>
                  <a:pt x="44729" y="10978"/>
                </a:lnTo>
                <a:lnTo>
                  <a:pt x="44898" y="10893"/>
                </a:lnTo>
                <a:lnTo>
                  <a:pt x="45011" y="10781"/>
                </a:lnTo>
                <a:lnTo>
                  <a:pt x="45067" y="10724"/>
                </a:lnTo>
                <a:lnTo>
                  <a:pt x="45096" y="10639"/>
                </a:lnTo>
                <a:lnTo>
                  <a:pt x="45124" y="10555"/>
                </a:lnTo>
                <a:lnTo>
                  <a:pt x="45096" y="10470"/>
                </a:lnTo>
                <a:lnTo>
                  <a:pt x="45096" y="10470"/>
                </a:lnTo>
                <a:lnTo>
                  <a:pt x="45067" y="10385"/>
                </a:lnTo>
                <a:lnTo>
                  <a:pt x="45039" y="10329"/>
                </a:lnTo>
                <a:lnTo>
                  <a:pt x="45011" y="10301"/>
                </a:lnTo>
                <a:lnTo>
                  <a:pt x="44954" y="10273"/>
                </a:lnTo>
                <a:lnTo>
                  <a:pt x="44813" y="10273"/>
                </a:lnTo>
                <a:lnTo>
                  <a:pt x="44672" y="10301"/>
                </a:lnTo>
                <a:lnTo>
                  <a:pt x="44362" y="10442"/>
                </a:lnTo>
                <a:lnTo>
                  <a:pt x="44221" y="10498"/>
                </a:lnTo>
                <a:lnTo>
                  <a:pt x="44108" y="10527"/>
                </a:lnTo>
                <a:lnTo>
                  <a:pt x="44108" y="10527"/>
                </a:lnTo>
                <a:lnTo>
                  <a:pt x="44164" y="10442"/>
                </a:lnTo>
                <a:lnTo>
                  <a:pt x="44136" y="10414"/>
                </a:lnTo>
                <a:lnTo>
                  <a:pt x="43967" y="10385"/>
                </a:lnTo>
                <a:lnTo>
                  <a:pt x="43967" y="10385"/>
                </a:lnTo>
                <a:lnTo>
                  <a:pt x="44080" y="10385"/>
                </a:lnTo>
                <a:lnTo>
                  <a:pt x="44193" y="10357"/>
                </a:lnTo>
                <a:lnTo>
                  <a:pt x="44277" y="10273"/>
                </a:lnTo>
                <a:lnTo>
                  <a:pt x="44305" y="10244"/>
                </a:lnTo>
                <a:lnTo>
                  <a:pt x="44305" y="10160"/>
                </a:lnTo>
                <a:lnTo>
                  <a:pt x="44305" y="10160"/>
                </a:lnTo>
                <a:lnTo>
                  <a:pt x="44362" y="10216"/>
                </a:lnTo>
                <a:lnTo>
                  <a:pt x="44362" y="10244"/>
                </a:lnTo>
                <a:lnTo>
                  <a:pt x="44362" y="10357"/>
                </a:lnTo>
                <a:lnTo>
                  <a:pt x="44362" y="10357"/>
                </a:lnTo>
                <a:lnTo>
                  <a:pt x="44559" y="10216"/>
                </a:lnTo>
                <a:lnTo>
                  <a:pt x="44644" y="10132"/>
                </a:lnTo>
                <a:lnTo>
                  <a:pt x="44616" y="10103"/>
                </a:lnTo>
                <a:lnTo>
                  <a:pt x="44588" y="10075"/>
                </a:lnTo>
                <a:lnTo>
                  <a:pt x="44588" y="10075"/>
                </a:lnTo>
                <a:lnTo>
                  <a:pt x="44700" y="10019"/>
                </a:lnTo>
                <a:lnTo>
                  <a:pt x="44813" y="10019"/>
                </a:lnTo>
                <a:lnTo>
                  <a:pt x="44813" y="10019"/>
                </a:lnTo>
                <a:lnTo>
                  <a:pt x="44813" y="9962"/>
                </a:lnTo>
                <a:lnTo>
                  <a:pt x="44785" y="9934"/>
                </a:lnTo>
                <a:lnTo>
                  <a:pt x="44729" y="9906"/>
                </a:lnTo>
                <a:lnTo>
                  <a:pt x="44559" y="9906"/>
                </a:lnTo>
                <a:lnTo>
                  <a:pt x="44559" y="9906"/>
                </a:lnTo>
                <a:lnTo>
                  <a:pt x="44644" y="9849"/>
                </a:lnTo>
                <a:lnTo>
                  <a:pt x="44757" y="9708"/>
                </a:lnTo>
                <a:lnTo>
                  <a:pt x="44842" y="9567"/>
                </a:lnTo>
                <a:lnTo>
                  <a:pt x="44842" y="9511"/>
                </a:lnTo>
                <a:lnTo>
                  <a:pt x="44842" y="9454"/>
                </a:lnTo>
                <a:lnTo>
                  <a:pt x="44842" y="9454"/>
                </a:lnTo>
                <a:lnTo>
                  <a:pt x="44785" y="9398"/>
                </a:lnTo>
                <a:lnTo>
                  <a:pt x="44700" y="9370"/>
                </a:lnTo>
                <a:lnTo>
                  <a:pt x="44475" y="9341"/>
                </a:lnTo>
                <a:lnTo>
                  <a:pt x="44080" y="9313"/>
                </a:lnTo>
                <a:lnTo>
                  <a:pt x="44080" y="9313"/>
                </a:lnTo>
                <a:lnTo>
                  <a:pt x="44193" y="9313"/>
                </a:lnTo>
                <a:lnTo>
                  <a:pt x="44334" y="9313"/>
                </a:lnTo>
                <a:lnTo>
                  <a:pt x="44559" y="9341"/>
                </a:lnTo>
                <a:lnTo>
                  <a:pt x="44672" y="9370"/>
                </a:lnTo>
                <a:lnTo>
                  <a:pt x="44785" y="9341"/>
                </a:lnTo>
                <a:lnTo>
                  <a:pt x="44898" y="9285"/>
                </a:lnTo>
                <a:lnTo>
                  <a:pt x="45011" y="9200"/>
                </a:lnTo>
                <a:lnTo>
                  <a:pt x="45011" y="9200"/>
                </a:lnTo>
                <a:lnTo>
                  <a:pt x="45067" y="9116"/>
                </a:lnTo>
                <a:lnTo>
                  <a:pt x="45124" y="9003"/>
                </a:lnTo>
                <a:lnTo>
                  <a:pt x="45152" y="8918"/>
                </a:lnTo>
                <a:lnTo>
                  <a:pt x="45237" y="8805"/>
                </a:lnTo>
                <a:lnTo>
                  <a:pt x="45237" y="8805"/>
                </a:lnTo>
                <a:lnTo>
                  <a:pt x="45434" y="8692"/>
                </a:lnTo>
                <a:lnTo>
                  <a:pt x="45491" y="8636"/>
                </a:lnTo>
                <a:lnTo>
                  <a:pt x="45519" y="8579"/>
                </a:lnTo>
                <a:lnTo>
                  <a:pt x="45519" y="8551"/>
                </a:lnTo>
                <a:lnTo>
                  <a:pt x="45462" y="8523"/>
                </a:lnTo>
                <a:lnTo>
                  <a:pt x="45462" y="8523"/>
                </a:lnTo>
                <a:lnTo>
                  <a:pt x="45406" y="8523"/>
                </a:lnTo>
                <a:lnTo>
                  <a:pt x="45350" y="8523"/>
                </a:lnTo>
                <a:lnTo>
                  <a:pt x="45265" y="8608"/>
                </a:lnTo>
                <a:lnTo>
                  <a:pt x="45237" y="8664"/>
                </a:lnTo>
                <a:lnTo>
                  <a:pt x="45180" y="8692"/>
                </a:lnTo>
                <a:lnTo>
                  <a:pt x="45124" y="8692"/>
                </a:lnTo>
                <a:lnTo>
                  <a:pt x="45039" y="8664"/>
                </a:lnTo>
                <a:lnTo>
                  <a:pt x="45039" y="8664"/>
                </a:lnTo>
                <a:lnTo>
                  <a:pt x="45096" y="8608"/>
                </a:lnTo>
                <a:lnTo>
                  <a:pt x="45096" y="8551"/>
                </a:lnTo>
                <a:lnTo>
                  <a:pt x="45039" y="8523"/>
                </a:lnTo>
                <a:lnTo>
                  <a:pt x="44983" y="8523"/>
                </a:lnTo>
                <a:lnTo>
                  <a:pt x="44672" y="8467"/>
                </a:lnTo>
                <a:lnTo>
                  <a:pt x="44672" y="8467"/>
                </a:lnTo>
                <a:lnTo>
                  <a:pt x="44503" y="8438"/>
                </a:lnTo>
                <a:lnTo>
                  <a:pt x="44362" y="8382"/>
                </a:lnTo>
                <a:lnTo>
                  <a:pt x="44362" y="8382"/>
                </a:lnTo>
                <a:lnTo>
                  <a:pt x="44277" y="8325"/>
                </a:lnTo>
                <a:lnTo>
                  <a:pt x="44249" y="8297"/>
                </a:lnTo>
                <a:lnTo>
                  <a:pt x="44390" y="8213"/>
                </a:lnTo>
                <a:lnTo>
                  <a:pt x="44390" y="8213"/>
                </a:lnTo>
                <a:lnTo>
                  <a:pt x="44221" y="8213"/>
                </a:lnTo>
                <a:lnTo>
                  <a:pt x="44221" y="8184"/>
                </a:lnTo>
                <a:lnTo>
                  <a:pt x="44277" y="8156"/>
                </a:lnTo>
                <a:lnTo>
                  <a:pt x="44475" y="8100"/>
                </a:lnTo>
                <a:lnTo>
                  <a:pt x="44475" y="8100"/>
                </a:lnTo>
                <a:lnTo>
                  <a:pt x="44475" y="8043"/>
                </a:lnTo>
                <a:lnTo>
                  <a:pt x="44418" y="8015"/>
                </a:lnTo>
                <a:lnTo>
                  <a:pt x="44362" y="7987"/>
                </a:lnTo>
                <a:lnTo>
                  <a:pt x="44164" y="8043"/>
                </a:lnTo>
                <a:lnTo>
                  <a:pt x="44164" y="8043"/>
                </a:lnTo>
                <a:lnTo>
                  <a:pt x="44221" y="8015"/>
                </a:lnTo>
                <a:lnTo>
                  <a:pt x="44221" y="7959"/>
                </a:lnTo>
                <a:lnTo>
                  <a:pt x="44193" y="7902"/>
                </a:lnTo>
                <a:lnTo>
                  <a:pt x="44221" y="7846"/>
                </a:lnTo>
                <a:lnTo>
                  <a:pt x="44221" y="7846"/>
                </a:lnTo>
                <a:lnTo>
                  <a:pt x="44023" y="7846"/>
                </a:lnTo>
                <a:lnTo>
                  <a:pt x="43854" y="7874"/>
                </a:lnTo>
                <a:lnTo>
                  <a:pt x="43854" y="7874"/>
                </a:lnTo>
                <a:lnTo>
                  <a:pt x="43995" y="7789"/>
                </a:lnTo>
                <a:lnTo>
                  <a:pt x="44051" y="7705"/>
                </a:lnTo>
                <a:lnTo>
                  <a:pt x="44080" y="7648"/>
                </a:lnTo>
                <a:lnTo>
                  <a:pt x="44080" y="7648"/>
                </a:lnTo>
                <a:lnTo>
                  <a:pt x="44023" y="7648"/>
                </a:lnTo>
                <a:lnTo>
                  <a:pt x="43967" y="7648"/>
                </a:lnTo>
                <a:lnTo>
                  <a:pt x="43910" y="7592"/>
                </a:lnTo>
                <a:lnTo>
                  <a:pt x="43854" y="7535"/>
                </a:lnTo>
                <a:lnTo>
                  <a:pt x="43797" y="7479"/>
                </a:lnTo>
                <a:lnTo>
                  <a:pt x="43797" y="7479"/>
                </a:lnTo>
                <a:lnTo>
                  <a:pt x="43543" y="7422"/>
                </a:lnTo>
                <a:lnTo>
                  <a:pt x="43318" y="7451"/>
                </a:lnTo>
                <a:lnTo>
                  <a:pt x="43318" y="7451"/>
                </a:lnTo>
                <a:lnTo>
                  <a:pt x="43036" y="7507"/>
                </a:lnTo>
                <a:lnTo>
                  <a:pt x="42866" y="7592"/>
                </a:lnTo>
                <a:lnTo>
                  <a:pt x="42838" y="7620"/>
                </a:lnTo>
                <a:lnTo>
                  <a:pt x="42838" y="7648"/>
                </a:lnTo>
                <a:lnTo>
                  <a:pt x="42838" y="7648"/>
                </a:lnTo>
                <a:lnTo>
                  <a:pt x="42753" y="7592"/>
                </a:lnTo>
                <a:lnTo>
                  <a:pt x="42669" y="7564"/>
                </a:lnTo>
                <a:lnTo>
                  <a:pt x="42584" y="7535"/>
                </a:lnTo>
                <a:lnTo>
                  <a:pt x="42499" y="7507"/>
                </a:lnTo>
                <a:lnTo>
                  <a:pt x="42302" y="7535"/>
                </a:lnTo>
                <a:lnTo>
                  <a:pt x="42132" y="7620"/>
                </a:lnTo>
                <a:lnTo>
                  <a:pt x="42132" y="7620"/>
                </a:lnTo>
                <a:lnTo>
                  <a:pt x="42302" y="7507"/>
                </a:lnTo>
                <a:lnTo>
                  <a:pt x="42302" y="7507"/>
                </a:lnTo>
                <a:lnTo>
                  <a:pt x="42132" y="7479"/>
                </a:lnTo>
                <a:lnTo>
                  <a:pt x="41991" y="7451"/>
                </a:lnTo>
                <a:lnTo>
                  <a:pt x="41709" y="7366"/>
                </a:lnTo>
                <a:lnTo>
                  <a:pt x="41568" y="7338"/>
                </a:lnTo>
                <a:lnTo>
                  <a:pt x="41427" y="7310"/>
                </a:lnTo>
                <a:lnTo>
                  <a:pt x="41258" y="7338"/>
                </a:lnTo>
                <a:lnTo>
                  <a:pt x="41088" y="7366"/>
                </a:lnTo>
                <a:lnTo>
                  <a:pt x="41088" y="7366"/>
                </a:lnTo>
                <a:lnTo>
                  <a:pt x="40863" y="7507"/>
                </a:lnTo>
                <a:lnTo>
                  <a:pt x="40750" y="7592"/>
                </a:lnTo>
                <a:lnTo>
                  <a:pt x="40637" y="7705"/>
                </a:lnTo>
                <a:lnTo>
                  <a:pt x="40580" y="7818"/>
                </a:lnTo>
                <a:lnTo>
                  <a:pt x="40580" y="7902"/>
                </a:lnTo>
                <a:lnTo>
                  <a:pt x="40580" y="7959"/>
                </a:lnTo>
                <a:lnTo>
                  <a:pt x="40637" y="8015"/>
                </a:lnTo>
                <a:lnTo>
                  <a:pt x="40778" y="8100"/>
                </a:lnTo>
                <a:lnTo>
                  <a:pt x="40778" y="8100"/>
                </a:lnTo>
                <a:lnTo>
                  <a:pt x="40722" y="8128"/>
                </a:lnTo>
                <a:lnTo>
                  <a:pt x="40637" y="8184"/>
                </a:lnTo>
                <a:lnTo>
                  <a:pt x="40355" y="8382"/>
                </a:lnTo>
                <a:lnTo>
                  <a:pt x="40101" y="8579"/>
                </a:lnTo>
                <a:lnTo>
                  <a:pt x="39988" y="8721"/>
                </a:lnTo>
                <a:lnTo>
                  <a:pt x="39988" y="8721"/>
                </a:lnTo>
                <a:lnTo>
                  <a:pt x="40101" y="8692"/>
                </a:lnTo>
                <a:lnTo>
                  <a:pt x="40298" y="8721"/>
                </a:lnTo>
                <a:lnTo>
                  <a:pt x="40298" y="8721"/>
                </a:lnTo>
                <a:lnTo>
                  <a:pt x="40129" y="8833"/>
                </a:lnTo>
                <a:lnTo>
                  <a:pt x="40101" y="8862"/>
                </a:lnTo>
                <a:lnTo>
                  <a:pt x="40101" y="8890"/>
                </a:lnTo>
                <a:lnTo>
                  <a:pt x="40157" y="8918"/>
                </a:lnTo>
                <a:lnTo>
                  <a:pt x="40242" y="8918"/>
                </a:lnTo>
                <a:lnTo>
                  <a:pt x="40242" y="8918"/>
                </a:lnTo>
                <a:lnTo>
                  <a:pt x="40072" y="9003"/>
                </a:lnTo>
                <a:lnTo>
                  <a:pt x="40016" y="9116"/>
                </a:lnTo>
                <a:lnTo>
                  <a:pt x="40016" y="9116"/>
                </a:lnTo>
                <a:lnTo>
                  <a:pt x="39988" y="9228"/>
                </a:lnTo>
                <a:lnTo>
                  <a:pt x="39988" y="9285"/>
                </a:lnTo>
                <a:lnTo>
                  <a:pt x="40101" y="9370"/>
                </a:lnTo>
                <a:lnTo>
                  <a:pt x="40101" y="9370"/>
                </a:lnTo>
                <a:lnTo>
                  <a:pt x="40016" y="9426"/>
                </a:lnTo>
                <a:lnTo>
                  <a:pt x="39875" y="9511"/>
                </a:lnTo>
                <a:lnTo>
                  <a:pt x="39706" y="9652"/>
                </a:lnTo>
                <a:lnTo>
                  <a:pt x="39706" y="9652"/>
                </a:lnTo>
                <a:lnTo>
                  <a:pt x="39536" y="9765"/>
                </a:lnTo>
                <a:lnTo>
                  <a:pt x="39452" y="9849"/>
                </a:lnTo>
                <a:lnTo>
                  <a:pt x="39452" y="9878"/>
                </a:lnTo>
                <a:lnTo>
                  <a:pt x="39480" y="9878"/>
                </a:lnTo>
                <a:lnTo>
                  <a:pt x="39480" y="9878"/>
                </a:lnTo>
                <a:lnTo>
                  <a:pt x="39367" y="9906"/>
                </a:lnTo>
                <a:lnTo>
                  <a:pt x="39226" y="9962"/>
                </a:lnTo>
                <a:lnTo>
                  <a:pt x="38972" y="10132"/>
                </a:lnTo>
                <a:lnTo>
                  <a:pt x="38774" y="10329"/>
                </a:lnTo>
                <a:lnTo>
                  <a:pt x="38577" y="10527"/>
                </a:lnTo>
                <a:lnTo>
                  <a:pt x="38577" y="10527"/>
                </a:lnTo>
                <a:lnTo>
                  <a:pt x="38690" y="10527"/>
                </a:lnTo>
                <a:lnTo>
                  <a:pt x="38803" y="10611"/>
                </a:lnTo>
                <a:lnTo>
                  <a:pt x="38887" y="10724"/>
                </a:lnTo>
                <a:lnTo>
                  <a:pt x="38972" y="10837"/>
                </a:lnTo>
                <a:lnTo>
                  <a:pt x="39113" y="11119"/>
                </a:lnTo>
                <a:lnTo>
                  <a:pt x="39141" y="11260"/>
                </a:lnTo>
                <a:lnTo>
                  <a:pt x="39169" y="11345"/>
                </a:lnTo>
                <a:lnTo>
                  <a:pt x="39169" y="11345"/>
                </a:lnTo>
                <a:lnTo>
                  <a:pt x="39141" y="11542"/>
                </a:lnTo>
                <a:lnTo>
                  <a:pt x="39113" y="11712"/>
                </a:lnTo>
                <a:lnTo>
                  <a:pt x="39057" y="11909"/>
                </a:lnTo>
                <a:lnTo>
                  <a:pt x="38944" y="12079"/>
                </a:lnTo>
                <a:lnTo>
                  <a:pt x="38859" y="12220"/>
                </a:lnTo>
                <a:lnTo>
                  <a:pt x="38718" y="12389"/>
                </a:lnTo>
                <a:lnTo>
                  <a:pt x="38464" y="12643"/>
                </a:lnTo>
                <a:lnTo>
                  <a:pt x="38464" y="12643"/>
                </a:lnTo>
                <a:lnTo>
                  <a:pt x="38154" y="12897"/>
                </a:lnTo>
                <a:lnTo>
                  <a:pt x="37787" y="13095"/>
                </a:lnTo>
                <a:lnTo>
                  <a:pt x="37420" y="13292"/>
                </a:lnTo>
                <a:lnTo>
                  <a:pt x="37053" y="13433"/>
                </a:lnTo>
                <a:lnTo>
                  <a:pt x="37053" y="13433"/>
                </a:lnTo>
                <a:lnTo>
                  <a:pt x="36743" y="13518"/>
                </a:lnTo>
                <a:lnTo>
                  <a:pt x="36376" y="13602"/>
                </a:lnTo>
                <a:lnTo>
                  <a:pt x="36009" y="13715"/>
                </a:lnTo>
                <a:lnTo>
                  <a:pt x="35868" y="13772"/>
                </a:lnTo>
                <a:lnTo>
                  <a:pt x="35783" y="13856"/>
                </a:lnTo>
                <a:lnTo>
                  <a:pt x="35783" y="13856"/>
                </a:lnTo>
                <a:lnTo>
                  <a:pt x="35811" y="13885"/>
                </a:lnTo>
                <a:lnTo>
                  <a:pt x="35840" y="13941"/>
                </a:lnTo>
                <a:lnTo>
                  <a:pt x="35811" y="14054"/>
                </a:lnTo>
                <a:lnTo>
                  <a:pt x="35811" y="14139"/>
                </a:lnTo>
                <a:lnTo>
                  <a:pt x="35811" y="14195"/>
                </a:lnTo>
                <a:lnTo>
                  <a:pt x="35868" y="14252"/>
                </a:lnTo>
                <a:lnTo>
                  <a:pt x="35924" y="14308"/>
                </a:lnTo>
                <a:lnTo>
                  <a:pt x="35924" y="14308"/>
                </a:lnTo>
                <a:lnTo>
                  <a:pt x="35868" y="14308"/>
                </a:lnTo>
                <a:lnTo>
                  <a:pt x="35868" y="14336"/>
                </a:lnTo>
                <a:lnTo>
                  <a:pt x="35924" y="14393"/>
                </a:lnTo>
                <a:lnTo>
                  <a:pt x="35924" y="14393"/>
                </a:lnTo>
                <a:lnTo>
                  <a:pt x="35868" y="14421"/>
                </a:lnTo>
                <a:lnTo>
                  <a:pt x="35840" y="14477"/>
                </a:lnTo>
                <a:lnTo>
                  <a:pt x="35840" y="14534"/>
                </a:lnTo>
                <a:lnTo>
                  <a:pt x="35896" y="14562"/>
                </a:lnTo>
                <a:lnTo>
                  <a:pt x="35896" y="14562"/>
                </a:lnTo>
                <a:lnTo>
                  <a:pt x="35783" y="14590"/>
                </a:lnTo>
                <a:lnTo>
                  <a:pt x="35698" y="14647"/>
                </a:lnTo>
                <a:lnTo>
                  <a:pt x="35698" y="14647"/>
                </a:lnTo>
                <a:lnTo>
                  <a:pt x="35755" y="14675"/>
                </a:lnTo>
                <a:lnTo>
                  <a:pt x="35755" y="14703"/>
                </a:lnTo>
                <a:lnTo>
                  <a:pt x="35698" y="14759"/>
                </a:lnTo>
                <a:lnTo>
                  <a:pt x="35698" y="14759"/>
                </a:lnTo>
                <a:lnTo>
                  <a:pt x="35755" y="14759"/>
                </a:lnTo>
                <a:lnTo>
                  <a:pt x="35727" y="14788"/>
                </a:lnTo>
                <a:lnTo>
                  <a:pt x="35642" y="14872"/>
                </a:lnTo>
                <a:lnTo>
                  <a:pt x="35642" y="14872"/>
                </a:lnTo>
                <a:lnTo>
                  <a:pt x="35586" y="15070"/>
                </a:lnTo>
                <a:lnTo>
                  <a:pt x="35473" y="15239"/>
                </a:lnTo>
                <a:lnTo>
                  <a:pt x="35473" y="15239"/>
                </a:lnTo>
                <a:lnTo>
                  <a:pt x="35529" y="15296"/>
                </a:lnTo>
                <a:lnTo>
                  <a:pt x="35529" y="15324"/>
                </a:lnTo>
                <a:lnTo>
                  <a:pt x="35529" y="15352"/>
                </a:lnTo>
                <a:lnTo>
                  <a:pt x="35586" y="15380"/>
                </a:lnTo>
                <a:lnTo>
                  <a:pt x="35586" y="15380"/>
                </a:lnTo>
                <a:lnTo>
                  <a:pt x="35529" y="15437"/>
                </a:lnTo>
                <a:lnTo>
                  <a:pt x="35444" y="15465"/>
                </a:lnTo>
                <a:lnTo>
                  <a:pt x="35444" y="15465"/>
                </a:lnTo>
                <a:lnTo>
                  <a:pt x="35473" y="15691"/>
                </a:lnTo>
                <a:lnTo>
                  <a:pt x="35473" y="15916"/>
                </a:lnTo>
                <a:lnTo>
                  <a:pt x="35473" y="15916"/>
                </a:lnTo>
                <a:lnTo>
                  <a:pt x="35332" y="15945"/>
                </a:lnTo>
                <a:lnTo>
                  <a:pt x="35219" y="16058"/>
                </a:lnTo>
                <a:lnTo>
                  <a:pt x="35106" y="16142"/>
                </a:lnTo>
                <a:lnTo>
                  <a:pt x="35021" y="16255"/>
                </a:lnTo>
                <a:lnTo>
                  <a:pt x="35021" y="16255"/>
                </a:lnTo>
                <a:lnTo>
                  <a:pt x="34965" y="16312"/>
                </a:lnTo>
                <a:lnTo>
                  <a:pt x="34908" y="16424"/>
                </a:lnTo>
                <a:lnTo>
                  <a:pt x="34880" y="16453"/>
                </a:lnTo>
                <a:lnTo>
                  <a:pt x="34880" y="16509"/>
                </a:lnTo>
                <a:lnTo>
                  <a:pt x="34908" y="16537"/>
                </a:lnTo>
                <a:lnTo>
                  <a:pt x="34965" y="16566"/>
                </a:lnTo>
                <a:lnTo>
                  <a:pt x="34965" y="16566"/>
                </a:lnTo>
                <a:lnTo>
                  <a:pt x="34880" y="16594"/>
                </a:lnTo>
                <a:lnTo>
                  <a:pt x="34795" y="16650"/>
                </a:lnTo>
                <a:lnTo>
                  <a:pt x="34711" y="16735"/>
                </a:lnTo>
                <a:lnTo>
                  <a:pt x="34711" y="16791"/>
                </a:lnTo>
                <a:lnTo>
                  <a:pt x="34711" y="16848"/>
                </a:lnTo>
                <a:lnTo>
                  <a:pt x="34711" y="16848"/>
                </a:lnTo>
                <a:lnTo>
                  <a:pt x="34626" y="16424"/>
                </a:lnTo>
                <a:lnTo>
                  <a:pt x="34626" y="16424"/>
                </a:lnTo>
                <a:lnTo>
                  <a:pt x="34513" y="16453"/>
                </a:lnTo>
                <a:lnTo>
                  <a:pt x="34372" y="16537"/>
                </a:lnTo>
                <a:lnTo>
                  <a:pt x="34259" y="16622"/>
                </a:lnTo>
                <a:lnTo>
                  <a:pt x="34175" y="16735"/>
                </a:lnTo>
                <a:lnTo>
                  <a:pt x="34175" y="16735"/>
                </a:lnTo>
                <a:lnTo>
                  <a:pt x="34146" y="16876"/>
                </a:lnTo>
                <a:lnTo>
                  <a:pt x="34175" y="16989"/>
                </a:lnTo>
                <a:lnTo>
                  <a:pt x="34203" y="17102"/>
                </a:lnTo>
                <a:lnTo>
                  <a:pt x="34175" y="17215"/>
                </a:lnTo>
                <a:lnTo>
                  <a:pt x="34175" y="17215"/>
                </a:lnTo>
                <a:lnTo>
                  <a:pt x="34175" y="17045"/>
                </a:lnTo>
                <a:lnTo>
                  <a:pt x="34090" y="16904"/>
                </a:lnTo>
                <a:lnTo>
                  <a:pt x="33949" y="16791"/>
                </a:lnTo>
                <a:lnTo>
                  <a:pt x="33892" y="16735"/>
                </a:lnTo>
                <a:lnTo>
                  <a:pt x="33808" y="16735"/>
                </a:lnTo>
                <a:lnTo>
                  <a:pt x="33808" y="16735"/>
                </a:lnTo>
                <a:lnTo>
                  <a:pt x="33723" y="16735"/>
                </a:lnTo>
                <a:lnTo>
                  <a:pt x="33638" y="16763"/>
                </a:lnTo>
                <a:lnTo>
                  <a:pt x="33497" y="16848"/>
                </a:lnTo>
                <a:lnTo>
                  <a:pt x="33328" y="16932"/>
                </a:lnTo>
                <a:lnTo>
                  <a:pt x="33272" y="16961"/>
                </a:lnTo>
                <a:lnTo>
                  <a:pt x="33159" y="16961"/>
                </a:lnTo>
                <a:lnTo>
                  <a:pt x="33159" y="16961"/>
                </a:lnTo>
                <a:lnTo>
                  <a:pt x="33356" y="16848"/>
                </a:lnTo>
                <a:lnTo>
                  <a:pt x="33554" y="16763"/>
                </a:lnTo>
                <a:lnTo>
                  <a:pt x="33638" y="16678"/>
                </a:lnTo>
                <a:lnTo>
                  <a:pt x="33695" y="16622"/>
                </a:lnTo>
                <a:lnTo>
                  <a:pt x="33751" y="16509"/>
                </a:lnTo>
                <a:lnTo>
                  <a:pt x="33751" y="16396"/>
                </a:lnTo>
                <a:lnTo>
                  <a:pt x="33751" y="16396"/>
                </a:lnTo>
                <a:lnTo>
                  <a:pt x="33751" y="16312"/>
                </a:lnTo>
                <a:lnTo>
                  <a:pt x="33695" y="16199"/>
                </a:lnTo>
                <a:lnTo>
                  <a:pt x="33610" y="16114"/>
                </a:lnTo>
                <a:lnTo>
                  <a:pt x="33526" y="16058"/>
                </a:lnTo>
                <a:lnTo>
                  <a:pt x="33441" y="16001"/>
                </a:lnTo>
                <a:lnTo>
                  <a:pt x="33328" y="15945"/>
                </a:lnTo>
                <a:lnTo>
                  <a:pt x="33215" y="15945"/>
                </a:lnTo>
                <a:lnTo>
                  <a:pt x="33130" y="15973"/>
                </a:lnTo>
                <a:lnTo>
                  <a:pt x="33130" y="15973"/>
                </a:lnTo>
                <a:lnTo>
                  <a:pt x="33187" y="15888"/>
                </a:lnTo>
                <a:lnTo>
                  <a:pt x="33272" y="15832"/>
                </a:lnTo>
                <a:lnTo>
                  <a:pt x="33356" y="15804"/>
                </a:lnTo>
                <a:lnTo>
                  <a:pt x="33384" y="15775"/>
                </a:lnTo>
                <a:lnTo>
                  <a:pt x="33384" y="15719"/>
                </a:lnTo>
                <a:lnTo>
                  <a:pt x="33356" y="15521"/>
                </a:lnTo>
                <a:lnTo>
                  <a:pt x="33356" y="15521"/>
                </a:lnTo>
                <a:lnTo>
                  <a:pt x="33328" y="15437"/>
                </a:lnTo>
                <a:lnTo>
                  <a:pt x="33272" y="15380"/>
                </a:lnTo>
                <a:lnTo>
                  <a:pt x="33243" y="15324"/>
                </a:lnTo>
                <a:lnTo>
                  <a:pt x="33243" y="15239"/>
                </a:lnTo>
                <a:lnTo>
                  <a:pt x="33243" y="15239"/>
                </a:lnTo>
                <a:lnTo>
                  <a:pt x="33300" y="15183"/>
                </a:lnTo>
                <a:lnTo>
                  <a:pt x="33356" y="15098"/>
                </a:lnTo>
                <a:lnTo>
                  <a:pt x="33497" y="14957"/>
                </a:lnTo>
                <a:lnTo>
                  <a:pt x="33497" y="14957"/>
                </a:lnTo>
                <a:lnTo>
                  <a:pt x="33582" y="14788"/>
                </a:lnTo>
                <a:lnTo>
                  <a:pt x="33638" y="14618"/>
                </a:lnTo>
                <a:lnTo>
                  <a:pt x="33695" y="14421"/>
                </a:lnTo>
                <a:lnTo>
                  <a:pt x="33751" y="14252"/>
                </a:lnTo>
                <a:lnTo>
                  <a:pt x="33751" y="14252"/>
                </a:lnTo>
                <a:lnTo>
                  <a:pt x="33864" y="14054"/>
                </a:lnTo>
                <a:lnTo>
                  <a:pt x="34005" y="13828"/>
                </a:lnTo>
                <a:lnTo>
                  <a:pt x="34175" y="13631"/>
                </a:lnTo>
                <a:lnTo>
                  <a:pt x="34316" y="13461"/>
                </a:lnTo>
                <a:lnTo>
                  <a:pt x="34316" y="13461"/>
                </a:lnTo>
                <a:lnTo>
                  <a:pt x="34259" y="13490"/>
                </a:lnTo>
                <a:lnTo>
                  <a:pt x="34203" y="13461"/>
                </a:lnTo>
                <a:lnTo>
                  <a:pt x="34090" y="13433"/>
                </a:lnTo>
                <a:lnTo>
                  <a:pt x="33977" y="13405"/>
                </a:lnTo>
                <a:lnTo>
                  <a:pt x="33921" y="13433"/>
                </a:lnTo>
                <a:lnTo>
                  <a:pt x="33864" y="13461"/>
                </a:lnTo>
                <a:lnTo>
                  <a:pt x="33864" y="13461"/>
                </a:lnTo>
                <a:lnTo>
                  <a:pt x="33892" y="13405"/>
                </a:lnTo>
                <a:lnTo>
                  <a:pt x="33864" y="13377"/>
                </a:lnTo>
                <a:lnTo>
                  <a:pt x="33808" y="13349"/>
                </a:lnTo>
                <a:lnTo>
                  <a:pt x="33723" y="13320"/>
                </a:lnTo>
                <a:lnTo>
                  <a:pt x="33554" y="13349"/>
                </a:lnTo>
                <a:lnTo>
                  <a:pt x="33497" y="13349"/>
                </a:lnTo>
                <a:lnTo>
                  <a:pt x="33497" y="13377"/>
                </a:lnTo>
                <a:lnTo>
                  <a:pt x="33497" y="13377"/>
                </a:lnTo>
                <a:lnTo>
                  <a:pt x="33159" y="13320"/>
                </a:lnTo>
                <a:lnTo>
                  <a:pt x="32989" y="13320"/>
                </a:lnTo>
                <a:lnTo>
                  <a:pt x="32820" y="13320"/>
                </a:lnTo>
                <a:lnTo>
                  <a:pt x="32651" y="13377"/>
                </a:lnTo>
                <a:lnTo>
                  <a:pt x="32481" y="13405"/>
                </a:lnTo>
                <a:lnTo>
                  <a:pt x="32312" y="13490"/>
                </a:lnTo>
                <a:lnTo>
                  <a:pt x="32143" y="13574"/>
                </a:lnTo>
                <a:lnTo>
                  <a:pt x="32143" y="13574"/>
                </a:lnTo>
                <a:lnTo>
                  <a:pt x="32227" y="13490"/>
                </a:lnTo>
                <a:lnTo>
                  <a:pt x="32340" y="13405"/>
                </a:lnTo>
                <a:lnTo>
                  <a:pt x="32425" y="13349"/>
                </a:lnTo>
                <a:lnTo>
                  <a:pt x="32510" y="13236"/>
                </a:lnTo>
                <a:lnTo>
                  <a:pt x="32510" y="13236"/>
                </a:lnTo>
                <a:lnTo>
                  <a:pt x="32425" y="13207"/>
                </a:lnTo>
                <a:lnTo>
                  <a:pt x="32340" y="13123"/>
                </a:lnTo>
                <a:lnTo>
                  <a:pt x="32284" y="13038"/>
                </a:lnTo>
                <a:lnTo>
                  <a:pt x="32199" y="12953"/>
                </a:lnTo>
                <a:lnTo>
                  <a:pt x="32199" y="12953"/>
                </a:lnTo>
                <a:lnTo>
                  <a:pt x="32058" y="12925"/>
                </a:lnTo>
                <a:lnTo>
                  <a:pt x="31889" y="12869"/>
                </a:lnTo>
                <a:lnTo>
                  <a:pt x="31889" y="12869"/>
                </a:lnTo>
                <a:lnTo>
                  <a:pt x="31578" y="12728"/>
                </a:lnTo>
                <a:lnTo>
                  <a:pt x="31409" y="12671"/>
                </a:lnTo>
                <a:lnTo>
                  <a:pt x="31324" y="12671"/>
                </a:lnTo>
                <a:lnTo>
                  <a:pt x="31268" y="12699"/>
                </a:lnTo>
                <a:lnTo>
                  <a:pt x="31268" y="12699"/>
                </a:lnTo>
                <a:lnTo>
                  <a:pt x="31296" y="12615"/>
                </a:lnTo>
                <a:lnTo>
                  <a:pt x="31324" y="12558"/>
                </a:lnTo>
                <a:lnTo>
                  <a:pt x="31324" y="12474"/>
                </a:lnTo>
                <a:lnTo>
                  <a:pt x="31296" y="12389"/>
                </a:lnTo>
                <a:lnTo>
                  <a:pt x="31183" y="12276"/>
                </a:lnTo>
                <a:lnTo>
                  <a:pt x="31014" y="12135"/>
                </a:lnTo>
                <a:lnTo>
                  <a:pt x="30816" y="12050"/>
                </a:lnTo>
                <a:lnTo>
                  <a:pt x="30619" y="11966"/>
                </a:lnTo>
                <a:lnTo>
                  <a:pt x="30309" y="11853"/>
                </a:lnTo>
                <a:lnTo>
                  <a:pt x="30309" y="11853"/>
                </a:lnTo>
                <a:lnTo>
                  <a:pt x="29970" y="11740"/>
                </a:lnTo>
                <a:lnTo>
                  <a:pt x="29801" y="11684"/>
                </a:lnTo>
                <a:lnTo>
                  <a:pt x="29631" y="11684"/>
                </a:lnTo>
                <a:lnTo>
                  <a:pt x="29631" y="11684"/>
                </a:lnTo>
                <a:lnTo>
                  <a:pt x="29377" y="11712"/>
                </a:lnTo>
                <a:lnTo>
                  <a:pt x="29123" y="11796"/>
                </a:lnTo>
                <a:lnTo>
                  <a:pt x="28869" y="11853"/>
                </a:lnTo>
                <a:lnTo>
                  <a:pt x="28615" y="11909"/>
                </a:lnTo>
                <a:lnTo>
                  <a:pt x="28615" y="11909"/>
                </a:lnTo>
                <a:lnTo>
                  <a:pt x="28728" y="11881"/>
                </a:lnTo>
                <a:lnTo>
                  <a:pt x="28841" y="11825"/>
                </a:lnTo>
                <a:lnTo>
                  <a:pt x="28841" y="11825"/>
                </a:lnTo>
                <a:lnTo>
                  <a:pt x="28700" y="11825"/>
                </a:lnTo>
                <a:lnTo>
                  <a:pt x="28587" y="11881"/>
                </a:lnTo>
                <a:lnTo>
                  <a:pt x="28446" y="11938"/>
                </a:lnTo>
                <a:lnTo>
                  <a:pt x="28333" y="11938"/>
                </a:lnTo>
                <a:lnTo>
                  <a:pt x="28333" y="11938"/>
                </a:lnTo>
                <a:lnTo>
                  <a:pt x="28559" y="11853"/>
                </a:lnTo>
                <a:lnTo>
                  <a:pt x="28644" y="11796"/>
                </a:lnTo>
                <a:lnTo>
                  <a:pt x="28728" y="11712"/>
                </a:lnTo>
                <a:lnTo>
                  <a:pt x="28841" y="11542"/>
                </a:lnTo>
                <a:lnTo>
                  <a:pt x="28926" y="11317"/>
                </a:lnTo>
                <a:lnTo>
                  <a:pt x="28926" y="11317"/>
                </a:lnTo>
                <a:lnTo>
                  <a:pt x="29095" y="10865"/>
                </a:lnTo>
                <a:lnTo>
                  <a:pt x="29180" y="10611"/>
                </a:lnTo>
                <a:lnTo>
                  <a:pt x="29208" y="10498"/>
                </a:lnTo>
                <a:lnTo>
                  <a:pt x="29208" y="10442"/>
                </a:lnTo>
                <a:lnTo>
                  <a:pt x="29208" y="10442"/>
                </a:lnTo>
                <a:lnTo>
                  <a:pt x="29152" y="10414"/>
                </a:lnTo>
                <a:lnTo>
                  <a:pt x="29095" y="10385"/>
                </a:lnTo>
                <a:lnTo>
                  <a:pt x="28869" y="10385"/>
                </a:lnTo>
                <a:lnTo>
                  <a:pt x="28644" y="10414"/>
                </a:lnTo>
                <a:lnTo>
                  <a:pt x="28503" y="10442"/>
                </a:lnTo>
                <a:lnTo>
                  <a:pt x="28503" y="10442"/>
                </a:lnTo>
                <a:lnTo>
                  <a:pt x="28531" y="10414"/>
                </a:lnTo>
                <a:lnTo>
                  <a:pt x="28503" y="10385"/>
                </a:lnTo>
                <a:lnTo>
                  <a:pt x="28390" y="10329"/>
                </a:lnTo>
                <a:lnTo>
                  <a:pt x="28390" y="10329"/>
                </a:lnTo>
                <a:lnTo>
                  <a:pt x="28361" y="10301"/>
                </a:lnTo>
                <a:lnTo>
                  <a:pt x="28361" y="10273"/>
                </a:lnTo>
                <a:lnTo>
                  <a:pt x="28390" y="10216"/>
                </a:lnTo>
                <a:lnTo>
                  <a:pt x="28390" y="10216"/>
                </a:lnTo>
                <a:lnTo>
                  <a:pt x="28390" y="10188"/>
                </a:lnTo>
                <a:lnTo>
                  <a:pt x="28249" y="10160"/>
                </a:lnTo>
                <a:lnTo>
                  <a:pt x="28249" y="10160"/>
                </a:lnTo>
                <a:lnTo>
                  <a:pt x="28390" y="10103"/>
                </a:lnTo>
                <a:lnTo>
                  <a:pt x="28474" y="10019"/>
                </a:lnTo>
                <a:lnTo>
                  <a:pt x="28672" y="9849"/>
                </a:lnTo>
                <a:lnTo>
                  <a:pt x="28813" y="9624"/>
                </a:lnTo>
                <a:lnTo>
                  <a:pt x="28982" y="9426"/>
                </a:lnTo>
                <a:lnTo>
                  <a:pt x="28982" y="9426"/>
                </a:lnTo>
                <a:lnTo>
                  <a:pt x="29152" y="9200"/>
                </a:lnTo>
                <a:lnTo>
                  <a:pt x="29321" y="9003"/>
                </a:lnTo>
                <a:lnTo>
                  <a:pt x="29321" y="9003"/>
                </a:lnTo>
                <a:lnTo>
                  <a:pt x="29406" y="8975"/>
                </a:lnTo>
                <a:lnTo>
                  <a:pt x="29575" y="8890"/>
                </a:lnTo>
                <a:lnTo>
                  <a:pt x="29575" y="8890"/>
                </a:lnTo>
                <a:lnTo>
                  <a:pt x="29772" y="8777"/>
                </a:lnTo>
                <a:lnTo>
                  <a:pt x="29970" y="8608"/>
                </a:lnTo>
                <a:lnTo>
                  <a:pt x="30280" y="8297"/>
                </a:lnTo>
                <a:lnTo>
                  <a:pt x="30280" y="8297"/>
                </a:lnTo>
                <a:lnTo>
                  <a:pt x="30421" y="8213"/>
                </a:lnTo>
                <a:lnTo>
                  <a:pt x="30675" y="8128"/>
                </a:lnTo>
                <a:lnTo>
                  <a:pt x="30901" y="7987"/>
                </a:lnTo>
                <a:lnTo>
                  <a:pt x="30986" y="7930"/>
                </a:lnTo>
                <a:lnTo>
                  <a:pt x="31014" y="7902"/>
                </a:lnTo>
                <a:lnTo>
                  <a:pt x="31014" y="7902"/>
                </a:lnTo>
                <a:lnTo>
                  <a:pt x="30958" y="7846"/>
                </a:lnTo>
                <a:lnTo>
                  <a:pt x="30958" y="7789"/>
                </a:lnTo>
                <a:lnTo>
                  <a:pt x="30958" y="7789"/>
                </a:lnTo>
                <a:lnTo>
                  <a:pt x="31014" y="7789"/>
                </a:lnTo>
                <a:lnTo>
                  <a:pt x="31127" y="7761"/>
                </a:lnTo>
                <a:lnTo>
                  <a:pt x="31353" y="7648"/>
                </a:lnTo>
                <a:lnTo>
                  <a:pt x="31522" y="7535"/>
                </a:lnTo>
                <a:lnTo>
                  <a:pt x="31550" y="7507"/>
                </a:lnTo>
                <a:lnTo>
                  <a:pt x="31494" y="7479"/>
                </a:lnTo>
                <a:lnTo>
                  <a:pt x="31494" y="7479"/>
                </a:lnTo>
                <a:lnTo>
                  <a:pt x="31720" y="7507"/>
                </a:lnTo>
                <a:lnTo>
                  <a:pt x="31804" y="7507"/>
                </a:lnTo>
                <a:lnTo>
                  <a:pt x="31720" y="7451"/>
                </a:lnTo>
                <a:lnTo>
                  <a:pt x="31720" y="7451"/>
                </a:lnTo>
                <a:lnTo>
                  <a:pt x="31804" y="7422"/>
                </a:lnTo>
                <a:lnTo>
                  <a:pt x="31889" y="7394"/>
                </a:lnTo>
                <a:lnTo>
                  <a:pt x="32086" y="7310"/>
                </a:lnTo>
                <a:lnTo>
                  <a:pt x="32086" y="7310"/>
                </a:lnTo>
                <a:lnTo>
                  <a:pt x="32171" y="7281"/>
                </a:lnTo>
                <a:lnTo>
                  <a:pt x="32256" y="7281"/>
                </a:lnTo>
                <a:lnTo>
                  <a:pt x="32340" y="7281"/>
                </a:lnTo>
                <a:lnTo>
                  <a:pt x="32425" y="7253"/>
                </a:lnTo>
                <a:lnTo>
                  <a:pt x="32425" y="7253"/>
                </a:lnTo>
                <a:lnTo>
                  <a:pt x="32312" y="7168"/>
                </a:lnTo>
                <a:lnTo>
                  <a:pt x="32227" y="7140"/>
                </a:lnTo>
                <a:lnTo>
                  <a:pt x="32227" y="7112"/>
                </a:lnTo>
                <a:lnTo>
                  <a:pt x="32227" y="7084"/>
                </a:lnTo>
                <a:lnTo>
                  <a:pt x="32227" y="7084"/>
                </a:lnTo>
                <a:lnTo>
                  <a:pt x="32312" y="7056"/>
                </a:lnTo>
                <a:lnTo>
                  <a:pt x="32425" y="7027"/>
                </a:lnTo>
                <a:lnTo>
                  <a:pt x="32679" y="7027"/>
                </a:lnTo>
                <a:lnTo>
                  <a:pt x="32961" y="7027"/>
                </a:lnTo>
                <a:lnTo>
                  <a:pt x="33074" y="6999"/>
                </a:lnTo>
                <a:lnTo>
                  <a:pt x="33187" y="6999"/>
                </a:lnTo>
                <a:lnTo>
                  <a:pt x="33187" y="6999"/>
                </a:lnTo>
                <a:lnTo>
                  <a:pt x="33356" y="6943"/>
                </a:lnTo>
                <a:lnTo>
                  <a:pt x="33441" y="6886"/>
                </a:lnTo>
                <a:lnTo>
                  <a:pt x="33526" y="6830"/>
                </a:lnTo>
                <a:lnTo>
                  <a:pt x="33526" y="6830"/>
                </a:lnTo>
                <a:lnTo>
                  <a:pt x="33554" y="6745"/>
                </a:lnTo>
                <a:lnTo>
                  <a:pt x="33554" y="6689"/>
                </a:lnTo>
                <a:lnTo>
                  <a:pt x="33554" y="6632"/>
                </a:lnTo>
                <a:lnTo>
                  <a:pt x="33610" y="6604"/>
                </a:lnTo>
                <a:lnTo>
                  <a:pt x="33610" y="6604"/>
                </a:lnTo>
                <a:lnTo>
                  <a:pt x="33441" y="6491"/>
                </a:lnTo>
                <a:lnTo>
                  <a:pt x="33272" y="6435"/>
                </a:lnTo>
                <a:lnTo>
                  <a:pt x="33074" y="6407"/>
                </a:lnTo>
                <a:lnTo>
                  <a:pt x="32877" y="6435"/>
                </a:lnTo>
                <a:lnTo>
                  <a:pt x="32877" y="6435"/>
                </a:lnTo>
                <a:lnTo>
                  <a:pt x="32905" y="6407"/>
                </a:lnTo>
                <a:lnTo>
                  <a:pt x="32877" y="6378"/>
                </a:lnTo>
                <a:lnTo>
                  <a:pt x="32707" y="6294"/>
                </a:lnTo>
                <a:lnTo>
                  <a:pt x="32510" y="6237"/>
                </a:lnTo>
                <a:lnTo>
                  <a:pt x="32369" y="6153"/>
                </a:lnTo>
                <a:lnTo>
                  <a:pt x="32369" y="6153"/>
                </a:lnTo>
                <a:lnTo>
                  <a:pt x="32369" y="6181"/>
                </a:lnTo>
                <a:lnTo>
                  <a:pt x="32340" y="6209"/>
                </a:lnTo>
                <a:lnTo>
                  <a:pt x="32256" y="6237"/>
                </a:lnTo>
                <a:lnTo>
                  <a:pt x="32199" y="6237"/>
                </a:lnTo>
                <a:lnTo>
                  <a:pt x="32143" y="6181"/>
                </a:lnTo>
                <a:lnTo>
                  <a:pt x="32143" y="6181"/>
                </a:lnTo>
                <a:lnTo>
                  <a:pt x="32143" y="6124"/>
                </a:lnTo>
                <a:lnTo>
                  <a:pt x="32171" y="6124"/>
                </a:lnTo>
                <a:lnTo>
                  <a:pt x="32256" y="6096"/>
                </a:lnTo>
                <a:lnTo>
                  <a:pt x="32284" y="6096"/>
                </a:lnTo>
                <a:lnTo>
                  <a:pt x="32312" y="6068"/>
                </a:lnTo>
                <a:lnTo>
                  <a:pt x="32312" y="6040"/>
                </a:lnTo>
                <a:lnTo>
                  <a:pt x="32312" y="5983"/>
                </a:lnTo>
                <a:lnTo>
                  <a:pt x="32312" y="5983"/>
                </a:lnTo>
                <a:lnTo>
                  <a:pt x="32312" y="6040"/>
                </a:lnTo>
                <a:lnTo>
                  <a:pt x="32369" y="6096"/>
                </a:lnTo>
                <a:lnTo>
                  <a:pt x="32481" y="6181"/>
                </a:lnTo>
                <a:lnTo>
                  <a:pt x="32651" y="6265"/>
                </a:lnTo>
                <a:lnTo>
                  <a:pt x="32848" y="6322"/>
                </a:lnTo>
                <a:lnTo>
                  <a:pt x="33243" y="6378"/>
                </a:lnTo>
                <a:lnTo>
                  <a:pt x="33554" y="6435"/>
                </a:lnTo>
                <a:lnTo>
                  <a:pt x="33554" y="6435"/>
                </a:lnTo>
                <a:lnTo>
                  <a:pt x="33836" y="6435"/>
                </a:lnTo>
                <a:lnTo>
                  <a:pt x="33836" y="6435"/>
                </a:lnTo>
                <a:lnTo>
                  <a:pt x="34062" y="6407"/>
                </a:lnTo>
                <a:lnTo>
                  <a:pt x="34062" y="6407"/>
                </a:lnTo>
                <a:lnTo>
                  <a:pt x="34175" y="6350"/>
                </a:lnTo>
                <a:lnTo>
                  <a:pt x="34316" y="6265"/>
                </a:lnTo>
                <a:lnTo>
                  <a:pt x="34457" y="6181"/>
                </a:lnTo>
                <a:lnTo>
                  <a:pt x="34513" y="6181"/>
                </a:lnTo>
                <a:lnTo>
                  <a:pt x="34541" y="6181"/>
                </a:lnTo>
                <a:lnTo>
                  <a:pt x="34541" y="6181"/>
                </a:lnTo>
                <a:lnTo>
                  <a:pt x="34513" y="6096"/>
                </a:lnTo>
                <a:lnTo>
                  <a:pt x="34541" y="6040"/>
                </a:lnTo>
                <a:lnTo>
                  <a:pt x="34598" y="6011"/>
                </a:lnTo>
                <a:lnTo>
                  <a:pt x="34683" y="5983"/>
                </a:lnTo>
                <a:lnTo>
                  <a:pt x="34683" y="5983"/>
                </a:lnTo>
                <a:lnTo>
                  <a:pt x="34654" y="6040"/>
                </a:lnTo>
                <a:lnTo>
                  <a:pt x="34683" y="6068"/>
                </a:lnTo>
                <a:lnTo>
                  <a:pt x="34739" y="6124"/>
                </a:lnTo>
                <a:lnTo>
                  <a:pt x="34739" y="6181"/>
                </a:lnTo>
                <a:lnTo>
                  <a:pt x="34739" y="6181"/>
                </a:lnTo>
                <a:lnTo>
                  <a:pt x="34767" y="6124"/>
                </a:lnTo>
                <a:lnTo>
                  <a:pt x="34795" y="6096"/>
                </a:lnTo>
                <a:lnTo>
                  <a:pt x="34852" y="6124"/>
                </a:lnTo>
                <a:lnTo>
                  <a:pt x="34908" y="6153"/>
                </a:lnTo>
                <a:lnTo>
                  <a:pt x="34937" y="6124"/>
                </a:lnTo>
                <a:lnTo>
                  <a:pt x="34993" y="6096"/>
                </a:lnTo>
                <a:lnTo>
                  <a:pt x="34993" y="6011"/>
                </a:lnTo>
                <a:lnTo>
                  <a:pt x="34993" y="6011"/>
                </a:lnTo>
                <a:lnTo>
                  <a:pt x="35049" y="6096"/>
                </a:lnTo>
                <a:lnTo>
                  <a:pt x="35106" y="6124"/>
                </a:lnTo>
                <a:lnTo>
                  <a:pt x="35219" y="6124"/>
                </a:lnTo>
                <a:lnTo>
                  <a:pt x="35360" y="6096"/>
                </a:lnTo>
                <a:lnTo>
                  <a:pt x="35698" y="6011"/>
                </a:lnTo>
                <a:lnTo>
                  <a:pt x="36065" y="5842"/>
                </a:lnTo>
                <a:lnTo>
                  <a:pt x="36404" y="5645"/>
                </a:lnTo>
                <a:lnTo>
                  <a:pt x="36714" y="5447"/>
                </a:lnTo>
                <a:lnTo>
                  <a:pt x="36912" y="5278"/>
                </a:lnTo>
                <a:lnTo>
                  <a:pt x="36968" y="5221"/>
                </a:lnTo>
                <a:lnTo>
                  <a:pt x="36968" y="5165"/>
                </a:lnTo>
                <a:lnTo>
                  <a:pt x="36968" y="5165"/>
                </a:lnTo>
                <a:lnTo>
                  <a:pt x="36912" y="5108"/>
                </a:lnTo>
                <a:lnTo>
                  <a:pt x="36771" y="5080"/>
                </a:lnTo>
                <a:lnTo>
                  <a:pt x="36460" y="5052"/>
                </a:lnTo>
                <a:lnTo>
                  <a:pt x="36094" y="5052"/>
                </a:lnTo>
                <a:lnTo>
                  <a:pt x="35952" y="5024"/>
                </a:lnTo>
                <a:lnTo>
                  <a:pt x="35868" y="4996"/>
                </a:lnTo>
                <a:lnTo>
                  <a:pt x="35868" y="4996"/>
                </a:lnTo>
                <a:lnTo>
                  <a:pt x="35755" y="4911"/>
                </a:lnTo>
                <a:lnTo>
                  <a:pt x="35698" y="4826"/>
                </a:lnTo>
                <a:lnTo>
                  <a:pt x="35614" y="4742"/>
                </a:lnTo>
                <a:lnTo>
                  <a:pt x="35473" y="4685"/>
                </a:lnTo>
                <a:lnTo>
                  <a:pt x="35473" y="4685"/>
                </a:lnTo>
                <a:lnTo>
                  <a:pt x="35332" y="4657"/>
                </a:lnTo>
                <a:lnTo>
                  <a:pt x="35162" y="4657"/>
                </a:lnTo>
                <a:lnTo>
                  <a:pt x="35021" y="4657"/>
                </a:lnTo>
                <a:lnTo>
                  <a:pt x="34880" y="4629"/>
                </a:lnTo>
                <a:lnTo>
                  <a:pt x="34880" y="4629"/>
                </a:lnTo>
                <a:lnTo>
                  <a:pt x="34937" y="4601"/>
                </a:lnTo>
                <a:lnTo>
                  <a:pt x="34993" y="4572"/>
                </a:lnTo>
                <a:lnTo>
                  <a:pt x="35162" y="4572"/>
                </a:lnTo>
                <a:lnTo>
                  <a:pt x="35332" y="4601"/>
                </a:lnTo>
                <a:lnTo>
                  <a:pt x="35501" y="4629"/>
                </a:lnTo>
                <a:lnTo>
                  <a:pt x="35501" y="4629"/>
                </a:lnTo>
                <a:lnTo>
                  <a:pt x="35473" y="4629"/>
                </a:lnTo>
                <a:lnTo>
                  <a:pt x="35501" y="4657"/>
                </a:lnTo>
                <a:lnTo>
                  <a:pt x="35670" y="4685"/>
                </a:lnTo>
                <a:lnTo>
                  <a:pt x="35755" y="4685"/>
                </a:lnTo>
                <a:lnTo>
                  <a:pt x="35811" y="4685"/>
                </a:lnTo>
                <a:lnTo>
                  <a:pt x="35811" y="4657"/>
                </a:lnTo>
                <a:lnTo>
                  <a:pt x="35811" y="4629"/>
                </a:lnTo>
                <a:lnTo>
                  <a:pt x="35727" y="4601"/>
                </a:lnTo>
                <a:lnTo>
                  <a:pt x="35727" y="4601"/>
                </a:lnTo>
                <a:lnTo>
                  <a:pt x="35811" y="4601"/>
                </a:lnTo>
                <a:lnTo>
                  <a:pt x="35896" y="4629"/>
                </a:lnTo>
                <a:lnTo>
                  <a:pt x="36094" y="4713"/>
                </a:lnTo>
                <a:lnTo>
                  <a:pt x="36263" y="4798"/>
                </a:lnTo>
                <a:lnTo>
                  <a:pt x="36460" y="4826"/>
                </a:lnTo>
                <a:lnTo>
                  <a:pt x="36460" y="4826"/>
                </a:lnTo>
                <a:lnTo>
                  <a:pt x="36348" y="4855"/>
                </a:lnTo>
                <a:lnTo>
                  <a:pt x="36263" y="4855"/>
                </a:lnTo>
                <a:lnTo>
                  <a:pt x="36263" y="4883"/>
                </a:lnTo>
                <a:lnTo>
                  <a:pt x="36263" y="4911"/>
                </a:lnTo>
                <a:lnTo>
                  <a:pt x="36376" y="4996"/>
                </a:lnTo>
                <a:lnTo>
                  <a:pt x="36517" y="5052"/>
                </a:lnTo>
                <a:lnTo>
                  <a:pt x="36517" y="5052"/>
                </a:lnTo>
                <a:lnTo>
                  <a:pt x="36658" y="5080"/>
                </a:lnTo>
                <a:lnTo>
                  <a:pt x="36771" y="5080"/>
                </a:lnTo>
                <a:lnTo>
                  <a:pt x="37025" y="5024"/>
                </a:lnTo>
                <a:lnTo>
                  <a:pt x="37025" y="5024"/>
                </a:lnTo>
                <a:lnTo>
                  <a:pt x="37335" y="4911"/>
                </a:lnTo>
                <a:lnTo>
                  <a:pt x="37674" y="4770"/>
                </a:lnTo>
                <a:lnTo>
                  <a:pt x="37984" y="4601"/>
                </a:lnTo>
                <a:lnTo>
                  <a:pt x="38266" y="4431"/>
                </a:lnTo>
                <a:lnTo>
                  <a:pt x="38266" y="4431"/>
                </a:lnTo>
                <a:lnTo>
                  <a:pt x="38238" y="4403"/>
                </a:lnTo>
                <a:lnTo>
                  <a:pt x="38182" y="4375"/>
                </a:lnTo>
                <a:lnTo>
                  <a:pt x="38069" y="4347"/>
                </a:lnTo>
                <a:lnTo>
                  <a:pt x="37984" y="4318"/>
                </a:lnTo>
                <a:lnTo>
                  <a:pt x="37956" y="4262"/>
                </a:lnTo>
                <a:lnTo>
                  <a:pt x="37928" y="4234"/>
                </a:lnTo>
                <a:lnTo>
                  <a:pt x="37928" y="4234"/>
                </a:lnTo>
                <a:lnTo>
                  <a:pt x="38097" y="4149"/>
                </a:lnTo>
                <a:lnTo>
                  <a:pt x="38097" y="4149"/>
                </a:lnTo>
                <a:lnTo>
                  <a:pt x="38182" y="4149"/>
                </a:lnTo>
                <a:lnTo>
                  <a:pt x="38266" y="4149"/>
                </a:lnTo>
                <a:lnTo>
                  <a:pt x="38436" y="4149"/>
                </a:lnTo>
                <a:lnTo>
                  <a:pt x="38436" y="4149"/>
                </a:lnTo>
                <a:lnTo>
                  <a:pt x="38605" y="4121"/>
                </a:lnTo>
                <a:lnTo>
                  <a:pt x="38718" y="4121"/>
                </a:lnTo>
                <a:lnTo>
                  <a:pt x="38746" y="4121"/>
                </a:lnTo>
                <a:lnTo>
                  <a:pt x="38774" y="4177"/>
                </a:lnTo>
                <a:lnTo>
                  <a:pt x="38746" y="4318"/>
                </a:lnTo>
                <a:lnTo>
                  <a:pt x="38746" y="4318"/>
                </a:lnTo>
                <a:lnTo>
                  <a:pt x="38859" y="4318"/>
                </a:lnTo>
                <a:lnTo>
                  <a:pt x="38972" y="4347"/>
                </a:lnTo>
                <a:lnTo>
                  <a:pt x="39198" y="4403"/>
                </a:lnTo>
                <a:lnTo>
                  <a:pt x="39198" y="4403"/>
                </a:lnTo>
                <a:lnTo>
                  <a:pt x="39169" y="4347"/>
                </a:lnTo>
                <a:lnTo>
                  <a:pt x="39198" y="4318"/>
                </a:lnTo>
                <a:lnTo>
                  <a:pt x="39226" y="4290"/>
                </a:lnTo>
                <a:lnTo>
                  <a:pt x="39282" y="4262"/>
                </a:lnTo>
                <a:lnTo>
                  <a:pt x="39282" y="4262"/>
                </a:lnTo>
                <a:lnTo>
                  <a:pt x="39311" y="4318"/>
                </a:lnTo>
                <a:lnTo>
                  <a:pt x="39395" y="4375"/>
                </a:lnTo>
                <a:lnTo>
                  <a:pt x="39480" y="4403"/>
                </a:lnTo>
                <a:lnTo>
                  <a:pt x="39536" y="4403"/>
                </a:lnTo>
                <a:lnTo>
                  <a:pt x="39536" y="4403"/>
                </a:lnTo>
                <a:lnTo>
                  <a:pt x="39593" y="4347"/>
                </a:lnTo>
                <a:lnTo>
                  <a:pt x="39621" y="4318"/>
                </a:lnTo>
                <a:lnTo>
                  <a:pt x="39621" y="4205"/>
                </a:lnTo>
                <a:lnTo>
                  <a:pt x="39593" y="4121"/>
                </a:lnTo>
                <a:lnTo>
                  <a:pt x="39593" y="4093"/>
                </a:lnTo>
                <a:lnTo>
                  <a:pt x="39621" y="4036"/>
                </a:lnTo>
                <a:lnTo>
                  <a:pt x="39621" y="4036"/>
                </a:lnTo>
                <a:lnTo>
                  <a:pt x="39593" y="4036"/>
                </a:lnTo>
                <a:lnTo>
                  <a:pt x="39565" y="4008"/>
                </a:lnTo>
                <a:lnTo>
                  <a:pt x="39536" y="3951"/>
                </a:lnTo>
                <a:lnTo>
                  <a:pt x="39452" y="3923"/>
                </a:lnTo>
                <a:lnTo>
                  <a:pt x="39452" y="3923"/>
                </a:lnTo>
                <a:lnTo>
                  <a:pt x="39536" y="3923"/>
                </a:lnTo>
                <a:lnTo>
                  <a:pt x="39480" y="3895"/>
                </a:lnTo>
                <a:lnTo>
                  <a:pt x="39452" y="3867"/>
                </a:lnTo>
                <a:lnTo>
                  <a:pt x="39536" y="3839"/>
                </a:lnTo>
                <a:lnTo>
                  <a:pt x="39536" y="3839"/>
                </a:lnTo>
                <a:lnTo>
                  <a:pt x="39480" y="3839"/>
                </a:lnTo>
                <a:lnTo>
                  <a:pt x="39423" y="3810"/>
                </a:lnTo>
                <a:lnTo>
                  <a:pt x="39339" y="3839"/>
                </a:lnTo>
                <a:lnTo>
                  <a:pt x="39226" y="3867"/>
                </a:lnTo>
                <a:lnTo>
                  <a:pt x="39141" y="3895"/>
                </a:lnTo>
                <a:lnTo>
                  <a:pt x="39141" y="3895"/>
                </a:lnTo>
                <a:lnTo>
                  <a:pt x="39226" y="3839"/>
                </a:lnTo>
                <a:lnTo>
                  <a:pt x="39311" y="3782"/>
                </a:lnTo>
                <a:lnTo>
                  <a:pt x="39423" y="3782"/>
                </a:lnTo>
                <a:lnTo>
                  <a:pt x="39536" y="3782"/>
                </a:lnTo>
                <a:lnTo>
                  <a:pt x="39536" y="3782"/>
                </a:lnTo>
                <a:lnTo>
                  <a:pt x="39480" y="3782"/>
                </a:lnTo>
                <a:lnTo>
                  <a:pt x="39536" y="3782"/>
                </a:lnTo>
                <a:lnTo>
                  <a:pt x="39706" y="3782"/>
                </a:lnTo>
                <a:lnTo>
                  <a:pt x="39706" y="3782"/>
                </a:lnTo>
                <a:lnTo>
                  <a:pt x="39593" y="3782"/>
                </a:lnTo>
                <a:lnTo>
                  <a:pt x="39565" y="3782"/>
                </a:lnTo>
                <a:lnTo>
                  <a:pt x="39593" y="3810"/>
                </a:lnTo>
                <a:lnTo>
                  <a:pt x="39649" y="3839"/>
                </a:lnTo>
                <a:lnTo>
                  <a:pt x="39677" y="3867"/>
                </a:lnTo>
                <a:lnTo>
                  <a:pt x="39706" y="3895"/>
                </a:lnTo>
                <a:lnTo>
                  <a:pt x="39706" y="3895"/>
                </a:lnTo>
                <a:lnTo>
                  <a:pt x="39621" y="3923"/>
                </a:lnTo>
                <a:lnTo>
                  <a:pt x="39621" y="3923"/>
                </a:lnTo>
                <a:lnTo>
                  <a:pt x="39621" y="3980"/>
                </a:lnTo>
                <a:lnTo>
                  <a:pt x="39621" y="3980"/>
                </a:lnTo>
                <a:lnTo>
                  <a:pt x="39649" y="3980"/>
                </a:lnTo>
                <a:lnTo>
                  <a:pt x="39677" y="3980"/>
                </a:lnTo>
                <a:lnTo>
                  <a:pt x="39762" y="3951"/>
                </a:lnTo>
                <a:lnTo>
                  <a:pt x="39903" y="3867"/>
                </a:lnTo>
                <a:lnTo>
                  <a:pt x="39903" y="3867"/>
                </a:lnTo>
                <a:lnTo>
                  <a:pt x="39706" y="4093"/>
                </a:lnTo>
                <a:lnTo>
                  <a:pt x="39706" y="4093"/>
                </a:lnTo>
                <a:lnTo>
                  <a:pt x="39734" y="4121"/>
                </a:lnTo>
                <a:lnTo>
                  <a:pt x="39790" y="4177"/>
                </a:lnTo>
                <a:lnTo>
                  <a:pt x="39818" y="4205"/>
                </a:lnTo>
                <a:lnTo>
                  <a:pt x="39762" y="4290"/>
                </a:lnTo>
                <a:lnTo>
                  <a:pt x="39762" y="4290"/>
                </a:lnTo>
                <a:lnTo>
                  <a:pt x="39960" y="4262"/>
                </a:lnTo>
                <a:lnTo>
                  <a:pt x="40185" y="4234"/>
                </a:lnTo>
                <a:lnTo>
                  <a:pt x="40580" y="4093"/>
                </a:lnTo>
                <a:lnTo>
                  <a:pt x="41342" y="3754"/>
                </a:lnTo>
                <a:lnTo>
                  <a:pt x="41342" y="3754"/>
                </a:lnTo>
                <a:lnTo>
                  <a:pt x="41483" y="3698"/>
                </a:lnTo>
                <a:lnTo>
                  <a:pt x="41625" y="3641"/>
                </a:lnTo>
                <a:lnTo>
                  <a:pt x="41737" y="3528"/>
                </a:lnTo>
                <a:lnTo>
                  <a:pt x="41794" y="3472"/>
                </a:lnTo>
                <a:lnTo>
                  <a:pt x="41794" y="3415"/>
                </a:lnTo>
                <a:lnTo>
                  <a:pt x="41794" y="3415"/>
                </a:lnTo>
                <a:lnTo>
                  <a:pt x="41794" y="3331"/>
                </a:lnTo>
                <a:lnTo>
                  <a:pt x="41766" y="3246"/>
                </a:lnTo>
                <a:lnTo>
                  <a:pt x="41681" y="3133"/>
                </a:lnTo>
                <a:lnTo>
                  <a:pt x="41653" y="3077"/>
                </a:lnTo>
                <a:lnTo>
                  <a:pt x="41653" y="3020"/>
                </a:lnTo>
                <a:lnTo>
                  <a:pt x="41681" y="2964"/>
                </a:lnTo>
                <a:lnTo>
                  <a:pt x="41766" y="2907"/>
                </a:lnTo>
                <a:lnTo>
                  <a:pt x="41766" y="2907"/>
                </a:lnTo>
                <a:lnTo>
                  <a:pt x="41625" y="2936"/>
                </a:lnTo>
                <a:lnTo>
                  <a:pt x="41596" y="2907"/>
                </a:lnTo>
                <a:lnTo>
                  <a:pt x="41625" y="2879"/>
                </a:lnTo>
                <a:lnTo>
                  <a:pt x="41681" y="2823"/>
                </a:lnTo>
                <a:lnTo>
                  <a:pt x="41681" y="2794"/>
                </a:lnTo>
                <a:lnTo>
                  <a:pt x="41625" y="2794"/>
                </a:lnTo>
                <a:lnTo>
                  <a:pt x="41625" y="2794"/>
                </a:lnTo>
                <a:lnTo>
                  <a:pt x="41681" y="2766"/>
                </a:lnTo>
                <a:lnTo>
                  <a:pt x="41681" y="2738"/>
                </a:lnTo>
                <a:lnTo>
                  <a:pt x="41625" y="2682"/>
                </a:lnTo>
                <a:lnTo>
                  <a:pt x="41625" y="2682"/>
                </a:lnTo>
                <a:lnTo>
                  <a:pt x="41737" y="2653"/>
                </a:lnTo>
                <a:lnTo>
                  <a:pt x="41850" y="2625"/>
                </a:lnTo>
                <a:lnTo>
                  <a:pt x="42161" y="2625"/>
                </a:lnTo>
                <a:lnTo>
                  <a:pt x="42330" y="2597"/>
                </a:lnTo>
                <a:lnTo>
                  <a:pt x="42443" y="2541"/>
                </a:lnTo>
                <a:lnTo>
                  <a:pt x="42556" y="2484"/>
                </a:lnTo>
                <a:lnTo>
                  <a:pt x="42584" y="2428"/>
                </a:lnTo>
                <a:lnTo>
                  <a:pt x="42612" y="2343"/>
                </a:lnTo>
                <a:lnTo>
                  <a:pt x="42612" y="2343"/>
                </a:lnTo>
                <a:lnTo>
                  <a:pt x="42415" y="2315"/>
                </a:lnTo>
                <a:lnTo>
                  <a:pt x="42217" y="2343"/>
                </a:lnTo>
                <a:lnTo>
                  <a:pt x="42217" y="2343"/>
                </a:lnTo>
                <a:lnTo>
                  <a:pt x="42556" y="2287"/>
                </a:lnTo>
                <a:lnTo>
                  <a:pt x="42725" y="2202"/>
                </a:lnTo>
                <a:lnTo>
                  <a:pt x="42782" y="2174"/>
                </a:lnTo>
                <a:lnTo>
                  <a:pt x="42810" y="2089"/>
                </a:lnTo>
                <a:lnTo>
                  <a:pt x="42810" y="2089"/>
                </a:lnTo>
                <a:lnTo>
                  <a:pt x="42584" y="2089"/>
                </a:lnTo>
                <a:lnTo>
                  <a:pt x="42330" y="2061"/>
                </a:lnTo>
                <a:lnTo>
                  <a:pt x="42330" y="2061"/>
                </a:lnTo>
                <a:lnTo>
                  <a:pt x="42386" y="2033"/>
                </a:lnTo>
                <a:lnTo>
                  <a:pt x="42415" y="2004"/>
                </a:lnTo>
                <a:lnTo>
                  <a:pt x="42386" y="1976"/>
                </a:lnTo>
                <a:lnTo>
                  <a:pt x="42358" y="1948"/>
                </a:lnTo>
                <a:lnTo>
                  <a:pt x="42443" y="1948"/>
                </a:lnTo>
                <a:lnTo>
                  <a:pt x="42443" y="1948"/>
                </a:lnTo>
                <a:lnTo>
                  <a:pt x="42330" y="1891"/>
                </a:lnTo>
                <a:lnTo>
                  <a:pt x="42189" y="1863"/>
                </a:lnTo>
                <a:lnTo>
                  <a:pt x="41963" y="1835"/>
                </a:lnTo>
                <a:lnTo>
                  <a:pt x="41963" y="1835"/>
                </a:lnTo>
                <a:lnTo>
                  <a:pt x="42217" y="1807"/>
                </a:lnTo>
                <a:lnTo>
                  <a:pt x="42443" y="1750"/>
                </a:lnTo>
                <a:lnTo>
                  <a:pt x="42443" y="1750"/>
                </a:lnTo>
                <a:lnTo>
                  <a:pt x="42104" y="1666"/>
                </a:lnTo>
                <a:lnTo>
                  <a:pt x="41681" y="1581"/>
                </a:lnTo>
                <a:lnTo>
                  <a:pt x="41455" y="1581"/>
                </a:lnTo>
                <a:lnTo>
                  <a:pt x="41229" y="1553"/>
                </a:lnTo>
                <a:lnTo>
                  <a:pt x="41060" y="1581"/>
                </a:lnTo>
                <a:lnTo>
                  <a:pt x="40891" y="1609"/>
                </a:lnTo>
                <a:lnTo>
                  <a:pt x="40891" y="1609"/>
                </a:lnTo>
                <a:lnTo>
                  <a:pt x="40806" y="1694"/>
                </a:lnTo>
                <a:lnTo>
                  <a:pt x="40693" y="1779"/>
                </a:lnTo>
                <a:lnTo>
                  <a:pt x="40637" y="1863"/>
                </a:lnTo>
                <a:lnTo>
                  <a:pt x="40637" y="1891"/>
                </a:lnTo>
                <a:lnTo>
                  <a:pt x="40665" y="1891"/>
                </a:lnTo>
                <a:lnTo>
                  <a:pt x="40665" y="1891"/>
                </a:lnTo>
                <a:lnTo>
                  <a:pt x="40609" y="1891"/>
                </a:lnTo>
                <a:lnTo>
                  <a:pt x="40580" y="1920"/>
                </a:lnTo>
                <a:lnTo>
                  <a:pt x="40580" y="1948"/>
                </a:lnTo>
                <a:lnTo>
                  <a:pt x="40580" y="1976"/>
                </a:lnTo>
                <a:lnTo>
                  <a:pt x="40496" y="1976"/>
                </a:lnTo>
                <a:lnTo>
                  <a:pt x="40496" y="1976"/>
                </a:lnTo>
                <a:lnTo>
                  <a:pt x="40524" y="2061"/>
                </a:lnTo>
                <a:lnTo>
                  <a:pt x="40552" y="2089"/>
                </a:lnTo>
                <a:lnTo>
                  <a:pt x="40609" y="2117"/>
                </a:lnTo>
                <a:lnTo>
                  <a:pt x="40665" y="2089"/>
                </a:lnTo>
                <a:lnTo>
                  <a:pt x="40665" y="2089"/>
                </a:lnTo>
                <a:lnTo>
                  <a:pt x="40637" y="2117"/>
                </a:lnTo>
                <a:lnTo>
                  <a:pt x="40637" y="2145"/>
                </a:lnTo>
                <a:lnTo>
                  <a:pt x="40693" y="2174"/>
                </a:lnTo>
                <a:lnTo>
                  <a:pt x="40806" y="2230"/>
                </a:lnTo>
                <a:lnTo>
                  <a:pt x="40806" y="2230"/>
                </a:lnTo>
                <a:lnTo>
                  <a:pt x="40637" y="2230"/>
                </a:lnTo>
                <a:lnTo>
                  <a:pt x="40609" y="2230"/>
                </a:lnTo>
                <a:lnTo>
                  <a:pt x="40665" y="2258"/>
                </a:lnTo>
                <a:lnTo>
                  <a:pt x="40665" y="2258"/>
                </a:lnTo>
                <a:lnTo>
                  <a:pt x="40524" y="2315"/>
                </a:lnTo>
                <a:lnTo>
                  <a:pt x="40411" y="2343"/>
                </a:lnTo>
                <a:lnTo>
                  <a:pt x="40411" y="2343"/>
                </a:lnTo>
                <a:lnTo>
                  <a:pt x="40524" y="2343"/>
                </a:lnTo>
                <a:lnTo>
                  <a:pt x="40552" y="2371"/>
                </a:lnTo>
                <a:lnTo>
                  <a:pt x="40524" y="2399"/>
                </a:lnTo>
                <a:lnTo>
                  <a:pt x="40411" y="2456"/>
                </a:lnTo>
                <a:lnTo>
                  <a:pt x="40411" y="2456"/>
                </a:lnTo>
                <a:lnTo>
                  <a:pt x="40270" y="2456"/>
                </a:lnTo>
                <a:lnTo>
                  <a:pt x="40270" y="2456"/>
                </a:lnTo>
                <a:lnTo>
                  <a:pt x="40157" y="2484"/>
                </a:lnTo>
                <a:lnTo>
                  <a:pt x="40072" y="2484"/>
                </a:lnTo>
                <a:lnTo>
                  <a:pt x="39988" y="2512"/>
                </a:lnTo>
                <a:lnTo>
                  <a:pt x="39875" y="2597"/>
                </a:lnTo>
                <a:lnTo>
                  <a:pt x="39875" y="2597"/>
                </a:lnTo>
                <a:lnTo>
                  <a:pt x="39480" y="2851"/>
                </a:lnTo>
                <a:lnTo>
                  <a:pt x="39057" y="3133"/>
                </a:lnTo>
                <a:lnTo>
                  <a:pt x="39057" y="3133"/>
                </a:lnTo>
                <a:lnTo>
                  <a:pt x="38859" y="3302"/>
                </a:lnTo>
                <a:lnTo>
                  <a:pt x="38549" y="3528"/>
                </a:lnTo>
                <a:lnTo>
                  <a:pt x="38379" y="3613"/>
                </a:lnTo>
                <a:lnTo>
                  <a:pt x="38210" y="3669"/>
                </a:lnTo>
                <a:lnTo>
                  <a:pt x="38069" y="3698"/>
                </a:lnTo>
                <a:lnTo>
                  <a:pt x="38012" y="3698"/>
                </a:lnTo>
                <a:lnTo>
                  <a:pt x="37984" y="3669"/>
                </a:lnTo>
                <a:lnTo>
                  <a:pt x="37984" y="3669"/>
                </a:lnTo>
                <a:lnTo>
                  <a:pt x="38041" y="3613"/>
                </a:lnTo>
                <a:lnTo>
                  <a:pt x="38069" y="3556"/>
                </a:lnTo>
                <a:lnTo>
                  <a:pt x="38069" y="3500"/>
                </a:lnTo>
                <a:lnTo>
                  <a:pt x="38041" y="3415"/>
                </a:lnTo>
                <a:lnTo>
                  <a:pt x="37956" y="3302"/>
                </a:lnTo>
                <a:lnTo>
                  <a:pt x="37956" y="3218"/>
                </a:lnTo>
                <a:lnTo>
                  <a:pt x="37928" y="3161"/>
                </a:lnTo>
                <a:lnTo>
                  <a:pt x="37928" y="3161"/>
                </a:lnTo>
                <a:lnTo>
                  <a:pt x="37984" y="3020"/>
                </a:lnTo>
                <a:lnTo>
                  <a:pt x="38069" y="2907"/>
                </a:lnTo>
                <a:lnTo>
                  <a:pt x="38182" y="2794"/>
                </a:lnTo>
                <a:lnTo>
                  <a:pt x="38323" y="2738"/>
                </a:lnTo>
                <a:lnTo>
                  <a:pt x="38323" y="2738"/>
                </a:lnTo>
                <a:lnTo>
                  <a:pt x="38295" y="2766"/>
                </a:lnTo>
                <a:lnTo>
                  <a:pt x="38323" y="2766"/>
                </a:lnTo>
                <a:lnTo>
                  <a:pt x="38464" y="2738"/>
                </a:lnTo>
                <a:lnTo>
                  <a:pt x="38549" y="2682"/>
                </a:lnTo>
                <a:lnTo>
                  <a:pt x="38633" y="2597"/>
                </a:lnTo>
                <a:lnTo>
                  <a:pt x="38662" y="2512"/>
                </a:lnTo>
                <a:lnTo>
                  <a:pt x="38690" y="2428"/>
                </a:lnTo>
                <a:lnTo>
                  <a:pt x="38690" y="2428"/>
                </a:lnTo>
                <a:lnTo>
                  <a:pt x="38662" y="2315"/>
                </a:lnTo>
                <a:lnTo>
                  <a:pt x="38633" y="2230"/>
                </a:lnTo>
                <a:lnTo>
                  <a:pt x="38577" y="2174"/>
                </a:lnTo>
                <a:lnTo>
                  <a:pt x="38492" y="2117"/>
                </a:lnTo>
                <a:lnTo>
                  <a:pt x="38351" y="2089"/>
                </a:lnTo>
                <a:lnTo>
                  <a:pt x="38154" y="2089"/>
                </a:lnTo>
                <a:lnTo>
                  <a:pt x="38154" y="2089"/>
                </a:lnTo>
                <a:lnTo>
                  <a:pt x="38012" y="2145"/>
                </a:lnTo>
                <a:lnTo>
                  <a:pt x="37871" y="2230"/>
                </a:lnTo>
                <a:lnTo>
                  <a:pt x="37617" y="2484"/>
                </a:lnTo>
                <a:lnTo>
                  <a:pt x="37476" y="2625"/>
                </a:lnTo>
                <a:lnTo>
                  <a:pt x="37363" y="2710"/>
                </a:lnTo>
                <a:lnTo>
                  <a:pt x="37222" y="2794"/>
                </a:lnTo>
                <a:lnTo>
                  <a:pt x="37053" y="2823"/>
                </a:lnTo>
                <a:lnTo>
                  <a:pt x="37053" y="2823"/>
                </a:lnTo>
                <a:lnTo>
                  <a:pt x="37081" y="2766"/>
                </a:lnTo>
                <a:lnTo>
                  <a:pt x="37081" y="2738"/>
                </a:lnTo>
                <a:lnTo>
                  <a:pt x="37053" y="2738"/>
                </a:lnTo>
                <a:lnTo>
                  <a:pt x="36997" y="2738"/>
                </a:lnTo>
                <a:lnTo>
                  <a:pt x="36997" y="2738"/>
                </a:lnTo>
                <a:lnTo>
                  <a:pt x="37025" y="2682"/>
                </a:lnTo>
                <a:lnTo>
                  <a:pt x="37138" y="2569"/>
                </a:lnTo>
                <a:lnTo>
                  <a:pt x="37222" y="2456"/>
                </a:lnTo>
                <a:lnTo>
                  <a:pt x="37251" y="2399"/>
                </a:lnTo>
                <a:lnTo>
                  <a:pt x="37222" y="2399"/>
                </a:lnTo>
                <a:lnTo>
                  <a:pt x="37222" y="2399"/>
                </a:lnTo>
                <a:lnTo>
                  <a:pt x="37307" y="2371"/>
                </a:lnTo>
                <a:lnTo>
                  <a:pt x="37335" y="2315"/>
                </a:lnTo>
                <a:lnTo>
                  <a:pt x="37335" y="2287"/>
                </a:lnTo>
                <a:lnTo>
                  <a:pt x="37307" y="2202"/>
                </a:lnTo>
                <a:lnTo>
                  <a:pt x="37251" y="2089"/>
                </a:lnTo>
                <a:lnTo>
                  <a:pt x="37166" y="2004"/>
                </a:lnTo>
                <a:lnTo>
                  <a:pt x="37166" y="2004"/>
                </a:lnTo>
                <a:lnTo>
                  <a:pt x="37279" y="2004"/>
                </a:lnTo>
                <a:lnTo>
                  <a:pt x="37448" y="1948"/>
                </a:lnTo>
                <a:lnTo>
                  <a:pt x="37646" y="1891"/>
                </a:lnTo>
                <a:lnTo>
                  <a:pt x="37815" y="1891"/>
                </a:lnTo>
                <a:lnTo>
                  <a:pt x="37815" y="1891"/>
                </a:lnTo>
                <a:lnTo>
                  <a:pt x="37758" y="1863"/>
                </a:lnTo>
                <a:lnTo>
                  <a:pt x="37674" y="1835"/>
                </a:lnTo>
                <a:lnTo>
                  <a:pt x="37505" y="1835"/>
                </a:lnTo>
                <a:lnTo>
                  <a:pt x="37194" y="1835"/>
                </a:lnTo>
                <a:lnTo>
                  <a:pt x="37194" y="1835"/>
                </a:lnTo>
                <a:lnTo>
                  <a:pt x="37420" y="1779"/>
                </a:lnTo>
                <a:lnTo>
                  <a:pt x="37420" y="1779"/>
                </a:lnTo>
                <a:lnTo>
                  <a:pt x="37363" y="1750"/>
                </a:lnTo>
                <a:lnTo>
                  <a:pt x="37307" y="1750"/>
                </a:lnTo>
                <a:lnTo>
                  <a:pt x="37194" y="1779"/>
                </a:lnTo>
                <a:lnTo>
                  <a:pt x="37081" y="1835"/>
                </a:lnTo>
                <a:lnTo>
                  <a:pt x="36940" y="1863"/>
                </a:lnTo>
                <a:lnTo>
                  <a:pt x="36940" y="1863"/>
                </a:lnTo>
                <a:lnTo>
                  <a:pt x="36855" y="1835"/>
                </a:lnTo>
                <a:lnTo>
                  <a:pt x="36771" y="1807"/>
                </a:lnTo>
                <a:lnTo>
                  <a:pt x="36658" y="1750"/>
                </a:lnTo>
                <a:lnTo>
                  <a:pt x="36545" y="1722"/>
                </a:lnTo>
                <a:lnTo>
                  <a:pt x="36545" y="1722"/>
                </a:lnTo>
                <a:lnTo>
                  <a:pt x="36714" y="1694"/>
                </a:lnTo>
                <a:lnTo>
                  <a:pt x="36630" y="1722"/>
                </a:lnTo>
                <a:lnTo>
                  <a:pt x="36545" y="1750"/>
                </a:lnTo>
                <a:lnTo>
                  <a:pt x="36714" y="1637"/>
                </a:lnTo>
                <a:lnTo>
                  <a:pt x="36714" y="1637"/>
                </a:lnTo>
                <a:lnTo>
                  <a:pt x="36968" y="1553"/>
                </a:lnTo>
                <a:lnTo>
                  <a:pt x="37222" y="1496"/>
                </a:lnTo>
                <a:lnTo>
                  <a:pt x="37222" y="1496"/>
                </a:lnTo>
                <a:lnTo>
                  <a:pt x="37166" y="1440"/>
                </a:lnTo>
                <a:lnTo>
                  <a:pt x="37109" y="1412"/>
                </a:lnTo>
                <a:lnTo>
                  <a:pt x="37053" y="1412"/>
                </a:lnTo>
                <a:lnTo>
                  <a:pt x="36968" y="1440"/>
                </a:lnTo>
                <a:lnTo>
                  <a:pt x="36968" y="1440"/>
                </a:lnTo>
                <a:lnTo>
                  <a:pt x="37053" y="1412"/>
                </a:lnTo>
                <a:lnTo>
                  <a:pt x="37109" y="1384"/>
                </a:lnTo>
                <a:lnTo>
                  <a:pt x="37279" y="1355"/>
                </a:lnTo>
                <a:lnTo>
                  <a:pt x="37448" y="1355"/>
                </a:lnTo>
                <a:lnTo>
                  <a:pt x="37617" y="1384"/>
                </a:lnTo>
                <a:lnTo>
                  <a:pt x="37617" y="1384"/>
                </a:lnTo>
                <a:lnTo>
                  <a:pt x="37589" y="1299"/>
                </a:lnTo>
                <a:lnTo>
                  <a:pt x="37617" y="1214"/>
                </a:lnTo>
                <a:lnTo>
                  <a:pt x="37617" y="1214"/>
                </a:lnTo>
                <a:lnTo>
                  <a:pt x="37392" y="1242"/>
                </a:lnTo>
                <a:lnTo>
                  <a:pt x="37392" y="1242"/>
                </a:lnTo>
                <a:lnTo>
                  <a:pt x="37448" y="1214"/>
                </a:lnTo>
                <a:lnTo>
                  <a:pt x="37476" y="1186"/>
                </a:lnTo>
                <a:lnTo>
                  <a:pt x="37476" y="1130"/>
                </a:lnTo>
                <a:lnTo>
                  <a:pt x="37420" y="1130"/>
                </a:lnTo>
                <a:lnTo>
                  <a:pt x="37420" y="1130"/>
                </a:lnTo>
                <a:lnTo>
                  <a:pt x="37476" y="1073"/>
                </a:lnTo>
                <a:lnTo>
                  <a:pt x="37448" y="1017"/>
                </a:lnTo>
                <a:lnTo>
                  <a:pt x="37392" y="988"/>
                </a:lnTo>
                <a:lnTo>
                  <a:pt x="37335" y="960"/>
                </a:lnTo>
                <a:lnTo>
                  <a:pt x="37335" y="960"/>
                </a:lnTo>
                <a:lnTo>
                  <a:pt x="37363" y="932"/>
                </a:lnTo>
                <a:lnTo>
                  <a:pt x="37363" y="876"/>
                </a:lnTo>
                <a:lnTo>
                  <a:pt x="37335" y="876"/>
                </a:lnTo>
                <a:lnTo>
                  <a:pt x="37251" y="876"/>
                </a:lnTo>
                <a:lnTo>
                  <a:pt x="37251" y="876"/>
                </a:lnTo>
                <a:lnTo>
                  <a:pt x="37420" y="819"/>
                </a:lnTo>
                <a:lnTo>
                  <a:pt x="37505" y="763"/>
                </a:lnTo>
                <a:lnTo>
                  <a:pt x="37561" y="650"/>
                </a:lnTo>
                <a:lnTo>
                  <a:pt x="37561" y="537"/>
                </a:lnTo>
                <a:lnTo>
                  <a:pt x="37505" y="339"/>
                </a:lnTo>
                <a:lnTo>
                  <a:pt x="37476" y="255"/>
                </a:lnTo>
                <a:lnTo>
                  <a:pt x="37505" y="198"/>
                </a:lnTo>
                <a:lnTo>
                  <a:pt x="37505" y="198"/>
                </a:lnTo>
                <a:lnTo>
                  <a:pt x="37392" y="198"/>
                </a:lnTo>
                <a:lnTo>
                  <a:pt x="37279" y="198"/>
                </a:lnTo>
                <a:lnTo>
                  <a:pt x="37194" y="198"/>
                </a:lnTo>
                <a:lnTo>
                  <a:pt x="37109" y="227"/>
                </a:lnTo>
                <a:lnTo>
                  <a:pt x="37109" y="227"/>
                </a:lnTo>
                <a:lnTo>
                  <a:pt x="37166" y="170"/>
                </a:lnTo>
                <a:lnTo>
                  <a:pt x="37138" y="170"/>
                </a:lnTo>
                <a:lnTo>
                  <a:pt x="37081" y="170"/>
                </a:lnTo>
                <a:lnTo>
                  <a:pt x="37081" y="170"/>
                </a:lnTo>
                <a:lnTo>
                  <a:pt x="37166" y="85"/>
                </a:lnTo>
                <a:lnTo>
                  <a:pt x="37194" y="29"/>
                </a:lnTo>
                <a:lnTo>
                  <a:pt x="37138" y="1"/>
                </a:lnTo>
                <a:lnTo>
                  <a:pt x="36997" y="1"/>
                </a:lnTo>
                <a:lnTo>
                  <a:pt x="36997" y="1"/>
                </a:lnTo>
                <a:close/>
                <a:moveTo>
                  <a:pt x="13941" y="1694"/>
                </a:moveTo>
                <a:lnTo>
                  <a:pt x="13941" y="1694"/>
                </a:lnTo>
                <a:lnTo>
                  <a:pt x="14026" y="1666"/>
                </a:lnTo>
                <a:lnTo>
                  <a:pt x="14026" y="1666"/>
                </a:lnTo>
                <a:lnTo>
                  <a:pt x="13941" y="1666"/>
                </a:lnTo>
                <a:lnTo>
                  <a:pt x="13941" y="1694"/>
                </a:lnTo>
                <a:lnTo>
                  <a:pt x="13941" y="1694"/>
                </a:lnTo>
                <a:close/>
                <a:moveTo>
                  <a:pt x="18710" y="3754"/>
                </a:moveTo>
                <a:lnTo>
                  <a:pt x="18710" y="3754"/>
                </a:lnTo>
                <a:lnTo>
                  <a:pt x="18851" y="3782"/>
                </a:lnTo>
                <a:lnTo>
                  <a:pt x="19021" y="3782"/>
                </a:lnTo>
                <a:lnTo>
                  <a:pt x="19021" y="3782"/>
                </a:lnTo>
                <a:lnTo>
                  <a:pt x="18964" y="3810"/>
                </a:lnTo>
                <a:lnTo>
                  <a:pt x="19021" y="3810"/>
                </a:lnTo>
                <a:lnTo>
                  <a:pt x="19190" y="3839"/>
                </a:lnTo>
                <a:lnTo>
                  <a:pt x="19190" y="3839"/>
                </a:lnTo>
                <a:lnTo>
                  <a:pt x="18908" y="3980"/>
                </a:lnTo>
                <a:lnTo>
                  <a:pt x="18569" y="4093"/>
                </a:lnTo>
                <a:lnTo>
                  <a:pt x="17920" y="4205"/>
                </a:lnTo>
                <a:lnTo>
                  <a:pt x="17920" y="4205"/>
                </a:lnTo>
                <a:lnTo>
                  <a:pt x="18005" y="4262"/>
                </a:lnTo>
                <a:lnTo>
                  <a:pt x="18118" y="4290"/>
                </a:lnTo>
                <a:lnTo>
                  <a:pt x="18231" y="4290"/>
                </a:lnTo>
                <a:lnTo>
                  <a:pt x="18315" y="4262"/>
                </a:lnTo>
                <a:lnTo>
                  <a:pt x="18315" y="4262"/>
                </a:lnTo>
                <a:lnTo>
                  <a:pt x="18287" y="4262"/>
                </a:lnTo>
                <a:lnTo>
                  <a:pt x="18315" y="4290"/>
                </a:lnTo>
                <a:lnTo>
                  <a:pt x="18485" y="4290"/>
                </a:lnTo>
                <a:lnTo>
                  <a:pt x="18880" y="4290"/>
                </a:lnTo>
                <a:lnTo>
                  <a:pt x="18880" y="4290"/>
                </a:lnTo>
                <a:lnTo>
                  <a:pt x="19105" y="4234"/>
                </a:lnTo>
                <a:lnTo>
                  <a:pt x="19331" y="4149"/>
                </a:lnTo>
                <a:lnTo>
                  <a:pt x="19557" y="4064"/>
                </a:lnTo>
                <a:lnTo>
                  <a:pt x="19811" y="4008"/>
                </a:lnTo>
                <a:lnTo>
                  <a:pt x="19811" y="4008"/>
                </a:lnTo>
                <a:lnTo>
                  <a:pt x="19726" y="4036"/>
                </a:lnTo>
                <a:lnTo>
                  <a:pt x="19811" y="4064"/>
                </a:lnTo>
                <a:lnTo>
                  <a:pt x="19811" y="4064"/>
                </a:lnTo>
                <a:lnTo>
                  <a:pt x="19642" y="4121"/>
                </a:lnTo>
                <a:lnTo>
                  <a:pt x="19501" y="4177"/>
                </a:lnTo>
                <a:lnTo>
                  <a:pt x="19501" y="4177"/>
                </a:lnTo>
                <a:lnTo>
                  <a:pt x="19613" y="4205"/>
                </a:lnTo>
                <a:lnTo>
                  <a:pt x="19726" y="4177"/>
                </a:lnTo>
                <a:lnTo>
                  <a:pt x="19726" y="4177"/>
                </a:lnTo>
                <a:lnTo>
                  <a:pt x="19642" y="4234"/>
                </a:lnTo>
                <a:lnTo>
                  <a:pt x="19529" y="4290"/>
                </a:lnTo>
                <a:lnTo>
                  <a:pt x="19359" y="4403"/>
                </a:lnTo>
                <a:lnTo>
                  <a:pt x="19359" y="4403"/>
                </a:lnTo>
                <a:lnTo>
                  <a:pt x="19190" y="4431"/>
                </a:lnTo>
                <a:lnTo>
                  <a:pt x="19134" y="4488"/>
                </a:lnTo>
                <a:lnTo>
                  <a:pt x="19134" y="4488"/>
                </a:lnTo>
                <a:lnTo>
                  <a:pt x="19190" y="4516"/>
                </a:lnTo>
                <a:lnTo>
                  <a:pt x="19190" y="4516"/>
                </a:lnTo>
                <a:lnTo>
                  <a:pt x="18993" y="4572"/>
                </a:lnTo>
                <a:lnTo>
                  <a:pt x="18908" y="4629"/>
                </a:lnTo>
                <a:lnTo>
                  <a:pt x="18795" y="4657"/>
                </a:lnTo>
                <a:lnTo>
                  <a:pt x="18795" y="4657"/>
                </a:lnTo>
                <a:lnTo>
                  <a:pt x="18851" y="4685"/>
                </a:lnTo>
                <a:lnTo>
                  <a:pt x="18908" y="4685"/>
                </a:lnTo>
                <a:lnTo>
                  <a:pt x="18993" y="4685"/>
                </a:lnTo>
                <a:lnTo>
                  <a:pt x="19049" y="4657"/>
                </a:lnTo>
                <a:lnTo>
                  <a:pt x="19049" y="4657"/>
                </a:lnTo>
                <a:lnTo>
                  <a:pt x="18823" y="4770"/>
                </a:lnTo>
                <a:lnTo>
                  <a:pt x="18654" y="4826"/>
                </a:lnTo>
                <a:lnTo>
                  <a:pt x="18569" y="4855"/>
                </a:lnTo>
                <a:lnTo>
                  <a:pt x="18456" y="4826"/>
                </a:lnTo>
                <a:lnTo>
                  <a:pt x="18456" y="4826"/>
                </a:lnTo>
                <a:lnTo>
                  <a:pt x="18315" y="4798"/>
                </a:lnTo>
                <a:lnTo>
                  <a:pt x="18202" y="4742"/>
                </a:lnTo>
                <a:lnTo>
                  <a:pt x="18090" y="4713"/>
                </a:lnTo>
                <a:lnTo>
                  <a:pt x="17920" y="4713"/>
                </a:lnTo>
                <a:lnTo>
                  <a:pt x="17920" y="4713"/>
                </a:lnTo>
                <a:lnTo>
                  <a:pt x="17807" y="4742"/>
                </a:lnTo>
                <a:lnTo>
                  <a:pt x="17779" y="4742"/>
                </a:lnTo>
                <a:lnTo>
                  <a:pt x="17836" y="4770"/>
                </a:lnTo>
                <a:lnTo>
                  <a:pt x="17836" y="4770"/>
                </a:lnTo>
                <a:lnTo>
                  <a:pt x="17666" y="4826"/>
                </a:lnTo>
                <a:lnTo>
                  <a:pt x="17525" y="4855"/>
                </a:lnTo>
                <a:lnTo>
                  <a:pt x="17497" y="4883"/>
                </a:lnTo>
                <a:lnTo>
                  <a:pt x="17497" y="4911"/>
                </a:lnTo>
                <a:lnTo>
                  <a:pt x="17497" y="4911"/>
                </a:lnTo>
                <a:lnTo>
                  <a:pt x="17553" y="4967"/>
                </a:lnTo>
                <a:lnTo>
                  <a:pt x="17638" y="4967"/>
                </a:lnTo>
                <a:lnTo>
                  <a:pt x="17638" y="4967"/>
                </a:lnTo>
                <a:lnTo>
                  <a:pt x="17610" y="5024"/>
                </a:lnTo>
                <a:lnTo>
                  <a:pt x="17525" y="5052"/>
                </a:lnTo>
                <a:lnTo>
                  <a:pt x="17271" y="5137"/>
                </a:lnTo>
                <a:lnTo>
                  <a:pt x="16848" y="5250"/>
                </a:lnTo>
                <a:lnTo>
                  <a:pt x="16848" y="5250"/>
                </a:lnTo>
                <a:lnTo>
                  <a:pt x="16396" y="5362"/>
                </a:lnTo>
                <a:lnTo>
                  <a:pt x="16058" y="5447"/>
                </a:lnTo>
                <a:lnTo>
                  <a:pt x="16058" y="5447"/>
                </a:lnTo>
                <a:lnTo>
                  <a:pt x="16171" y="5334"/>
                </a:lnTo>
                <a:lnTo>
                  <a:pt x="16340" y="5278"/>
                </a:lnTo>
                <a:lnTo>
                  <a:pt x="16679" y="5193"/>
                </a:lnTo>
                <a:lnTo>
                  <a:pt x="16848" y="5165"/>
                </a:lnTo>
                <a:lnTo>
                  <a:pt x="17017" y="5108"/>
                </a:lnTo>
                <a:lnTo>
                  <a:pt x="17158" y="5024"/>
                </a:lnTo>
                <a:lnTo>
                  <a:pt x="17271" y="4883"/>
                </a:lnTo>
                <a:lnTo>
                  <a:pt x="17271" y="4883"/>
                </a:lnTo>
                <a:lnTo>
                  <a:pt x="17102" y="4883"/>
                </a:lnTo>
                <a:lnTo>
                  <a:pt x="16961" y="4883"/>
                </a:lnTo>
                <a:lnTo>
                  <a:pt x="16679" y="4939"/>
                </a:lnTo>
                <a:lnTo>
                  <a:pt x="16425" y="5052"/>
                </a:lnTo>
                <a:lnTo>
                  <a:pt x="16171" y="5165"/>
                </a:lnTo>
                <a:lnTo>
                  <a:pt x="15917" y="5278"/>
                </a:lnTo>
                <a:lnTo>
                  <a:pt x="15634" y="5362"/>
                </a:lnTo>
                <a:lnTo>
                  <a:pt x="15493" y="5362"/>
                </a:lnTo>
                <a:lnTo>
                  <a:pt x="15352" y="5334"/>
                </a:lnTo>
                <a:lnTo>
                  <a:pt x="15211" y="5306"/>
                </a:lnTo>
                <a:lnTo>
                  <a:pt x="15042" y="5221"/>
                </a:lnTo>
                <a:lnTo>
                  <a:pt x="15042" y="5221"/>
                </a:lnTo>
                <a:lnTo>
                  <a:pt x="15183" y="5165"/>
                </a:lnTo>
                <a:lnTo>
                  <a:pt x="15324" y="5108"/>
                </a:lnTo>
                <a:lnTo>
                  <a:pt x="15493" y="5080"/>
                </a:lnTo>
                <a:lnTo>
                  <a:pt x="15634" y="5024"/>
                </a:lnTo>
                <a:lnTo>
                  <a:pt x="15634" y="5024"/>
                </a:lnTo>
                <a:lnTo>
                  <a:pt x="16396" y="4713"/>
                </a:lnTo>
                <a:lnTo>
                  <a:pt x="16396" y="4713"/>
                </a:lnTo>
                <a:lnTo>
                  <a:pt x="16283" y="4629"/>
                </a:lnTo>
                <a:lnTo>
                  <a:pt x="16171" y="4572"/>
                </a:lnTo>
                <a:lnTo>
                  <a:pt x="16171" y="4572"/>
                </a:lnTo>
                <a:lnTo>
                  <a:pt x="16312" y="4572"/>
                </a:lnTo>
                <a:lnTo>
                  <a:pt x="16425" y="4572"/>
                </a:lnTo>
                <a:lnTo>
                  <a:pt x="16650" y="4601"/>
                </a:lnTo>
                <a:lnTo>
                  <a:pt x="16904" y="4601"/>
                </a:lnTo>
                <a:lnTo>
                  <a:pt x="17017" y="4572"/>
                </a:lnTo>
                <a:lnTo>
                  <a:pt x="17130" y="4516"/>
                </a:lnTo>
                <a:lnTo>
                  <a:pt x="17130" y="4516"/>
                </a:lnTo>
                <a:lnTo>
                  <a:pt x="16933" y="4431"/>
                </a:lnTo>
                <a:lnTo>
                  <a:pt x="16791" y="4375"/>
                </a:lnTo>
                <a:lnTo>
                  <a:pt x="16622" y="4347"/>
                </a:lnTo>
                <a:lnTo>
                  <a:pt x="16396" y="4375"/>
                </a:lnTo>
                <a:lnTo>
                  <a:pt x="16396" y="4375"/>
                </a:lnTo>
                <a:lnTo>
                  <a:pt x="16227" y="4431"/>
                </a:lnTo>
                <a:lnTo>
                  <a:pt x="16142" y="4488"/>
                </a:lnTo>
                <a:lnTo>
                  <a:pt x="16058" y="4516"/>
                </a:lnTo>
                <a:lnTo>
                  <a:pt x="16058" y="4516"/>
                </a:lnTo>
                <a:lnTo>
                  <a:pt x="16001" y="4459"/>
                </a:lnTo>
                <a:lnTo>
                  <a:pt x="15888" y="4431"/>
                </a:lnTo>
                <a:lnTo>
                  <a:pt x="15888" y="4431"/>
                </a:lnTo>
                <a:lnTo>
                  <a:pt x="15663" y="4403"/>
                </a:lnTo>
                <a:lnTo>
                  <a:pt x="15437" y="4403"/>
                </a:lnTo>
                <a:lnTo>
                  <a:pt x="15437" y="4403"/>
                </a:lnTo>
                <a:lnTo>
                  <a:pt x="15155" y="4488"/>
                </a:lnTo>
                <a:lnTo>
                  <a:pt x="15014" y="4544"/>
                </a:lnTo>
                <a:lnTo>
                  <a:pt x="14929" y="4601"/>
                </a:lnTo>
                <a:lnTo>
                  <a:pt x="14929" y="4601"/>
                </a:lnTo>
                <a:lnTo>
                  <a:pt x="14901" y="4544"/>
                </a:lnTo>
                <a:lnTo>
                  <a:pt x="14873" y="4516"/>
                </a:lnTo>
                <a:lnTo>
                  <a:pt x="14873" y="4459"/>
                </a:lnTo>
                <a:lnTo>
                  <a:pt x="14901" y="4431"/>
                </a:lnTo>
                <a:lnTo>
                  <a:pt x="14985" y="4403"/>
                </a:lnTo>
                <a:lnTo>
                  <a:pt x="15126" y="4375"/>
                </a:lnTo>
                <a:lnTo>
                  <a:pt x="15380" y="4347"/>
                </a:lnTo>
                <a:lnTo>
                  <a:pt x="15550" y="4318"/>
                </a:lnTo>
                <a:lnTo>
                  <a:pt x="15550" y="4318"/>
                </a:lnTo>
                <a:lnTo>
                  <a:pt x="16114" y="4234"/>
                </a:lnTo>
                <a:lnTo>
                  <a:pt x="16650" y="4149"/>
                </a:lnTo>
                <a:lnTo>
                  <a:pt x="16650" y="4149"/>
                </a:lnTo>
                <a:lnTo>
                  <a:pt x="17694" y="3980"/>
                </a:lnTo>
                <a:lnTo>
                  <a:pt x="18710" y="3754"/>
                </a:lnTo>
                <a:lnTo>
                  <a:pt x="18710" y="3754"/>
                </a:lnTo>
                <a:close/>
                <a:moveTo>
                  <a:pt x="21222" y="6999"/>
                </a:moveTo>
                <a:lnTo>
                  <a:pt x="21222" y="6999"/>
                </a:lnTo>
                <a:lnTo>
                  <a:pt x="21476" y="6999"/>
                </a:lnTo>
                <a:lnTo>
                  <a:pt x="21758" y="7056"/>
                </a:lnTo>
                <a:lnTo>
                  <a:pt x="21758" y="7056"/>
                </a:lnTo>
                <a:lnTo>
                  <a:pt x="21984" y="7084"/>
                </a:lnTo>
                <a:lnTo>
                  <a:pt x="21984" y="7112"/>
                </a:lnTo>
                <a:lnTo>
                  <a:pt x="21984" y="7112"/>
                </a:lnTo>
                <a:lnTo>
                  <a:pt x="21871" y="7197"/>
                </a:lnTo>
                <a:lnTo>
                  <a:pt x="21871" y="7197"/>
                </a:lnTo>
                <a:lnTo>
                  <a:pt x="22012" y="7140"/>
                </a:lnTo>
                <a:lnTo>
                  <a:pt x="21927" y="7197"/>
                </a:lnTo>
                <a:lnTo>
                  <a:pt x="21645" y="7281"/>
                </a:lnTo>
                <a:lnTo>
                  <a:pt x="21645" y="7281"/>
                </a:lnTo>
                <a:lnTo>
                  <a:pt x="21730" y="7225"/>
                </a:lnTo>
                <a:lnTo>
                  <a:pt x="21730" y="7197"/>
                </a:lnTo>
                <a:lnTo>
                  <a:pt x="21730" y="7197"/>
                </a:lnTo>
                <a:lnTo>
                  <a:pt x="21645" y="7168"/>
                </a:lnTo>
                <a:lnTo>
                  <a:pt x="21504" y="7140"/>
                </a:lnTo>
                <a:lnTo>
                  <a:pt x="21194" y="7112"/>
                </a:lnTo>
                <a:lnTo>
                  <a:pt x="20968" y="7112"/>
                </a:lnTo>
                <a:lnTo>
                  <a:pt x="20968" y="7112"/>
                </a:lnTo>
                <a:lnTo>
                  <a:pt x="20714" y="7168"/>
                </a:lnTo>
                <a:lnTo>
                  <a:pt x="20488" y="7225"/>
                </a:lnTo>
                <a:lnTo>
                  <a:pt x="20234" y="7338"/>
                </a:lnTo>
                <a:lnTo>
                  <a:pt x="20037" y="7479"/>
                </a:lnTo>
                <a:lnTo>
                  <a:pt x="20037" y="7479"/>
                </a:lnTo>
                <a:lnTo>
                  <a:pt x="20319" y="7338"/>
                </a:lnTo>
                <a:lnTo>
                  <a:pt x="20714" y="7197"/>
                </a:lnTo>
                <a:lnTo>
                  <a:pt x="20911" y="7140"/>
                </a:lnTo>
                <a:lnTo>
                  <a:pt x="21109" y="7112"/>
                </a:lnTo>
                <a:lnTo>
                  <a:pt x="21278" y="7140"/>
                </a:lnTo>
                <a:lnTo>
                  <a:pt x="21419" y="7168"/>
                </a:lnTo>
                <a:lnTo>
                  <a:pt x="21419" y="7168"/>
                </a:lnTo>
                <a:lnTo>
                  <a:pt x="21250" y="7168"/>
                </a:lnTo>
                <a:lnTo>
                  <a:pt x="21137" y="7168"/>
                </a:lnTo>
                <a:lnTo>
                  <a:pt x="21053" y="7197"/>
                </a:lnTo>
                <a:lnTo>
                  <a:pt x="21053" y="7197"/>
                </a:lnTo>
                <a:lnTo>
                  <a:pt x="21250" y="7197"/>
                </a:lnTo>
                <a:lnTo>
                  <a:pt x="21448" y="7253"/>
                </a:lnTo>
                <a:lnTo>
                  <a:pt x="21448" y="7253"/>
                </a:lnTo>
                <a:lnTo>
                  <a:pt x="21278" y="7310"/>
                </a:lnTo>
                <a:lnTo>
                  <a:pt x="21081" y="7310"/>
                </a:lnTo>
                <a:lnTo>
                  <a:pt x="20714" y="7338"/>
                </a:lnTo>
                <a:lnTo>
                  <a:pt x="20714" y="7338"/>
                </a:lnTo>
                <a:lnTo>
                  <a:pt x="20827" y="7366"/>
                </a:lnTo>
                <a:lnTo>
                  <a:pt x="20940" y="7338"/>
                </a:lnTo>
                <a:lnTo>
                  <a:pt x="20940" y="7338"/>
                </a:lnTo>
                <a:lnTo>
                  <a:pt x="20827" y="7366"/>
                </a:lnTo>
                <a:lnTo>
                  <a:pt x="20714" y="7422"/>
                </a:lnTo>
                <a:lnTo>
                  <a:pt x="20714" y="7422"/>
                </a:lnTo>
                <a:lnTo>
                  <a:pt x="20968" y="7366"/>
                </a:lnTo>
                <a:lnTo>
                  <a:pt x="21250" y="7338"/>
                </a:lnTo>
                <a:lnTo>
                  <a:pt x="21250" y="7338"/>
                </a:lnTo>
                <a:lnTo>
                  <a:pt x="21081" y="7366"/>
                </a:lnTo>
                <a:lnTo>
                  <a:pt x="20911" y="7394"/>
                </a:lnTo>
                <a:lnTo>
                  <a:pt x="20827" y="7422"/>
                </a:lnTo>
                <a:lnTo>
                  <a:pt x="20940" y="7451"/>
                </a:lnTo>
                <a:lnTo>
                  <a:pt x="20940" y="7451"/>
                </a:lnTo>
                <a:lnTo>
                  <a:pt x="20799" y="7479"/>
                </a:lnTo>
                <a:lnTo>
                  <a:pt x="20658" y="7479"/>
                </a:lnTo>
                <a:lnTo>
                  <a:pt x="20516" y="7479"/>
                </a:lnTo>
                <a:lnTo>
                  <a:pt x="20375" y="7479"/>
                </a:lnTo>
                <a:lnTo>
                  <a:pt x="20375" y="7479"/>
                </a:lnTo>
                <a:lnTo>
                  <a:pt x="20234" y="7535"/>
                </a:lnTo>
                <a:lnTo>
                  <a:pt x="20206" y="7564"/>
                </a:lnTo>
                <a:lnTo>
                  <a:pt x="20234" y="7564"/>
                </a:lnTo>
                <a:lnTo>
                  <a:pt x="20234" y="7564"/>
                </a:lnTo>
                <a:lnTo>
                  <a:pt x="20008" y="7648"/>
                </a:lnTo>
                <a:lnTo>
                  <a:pt x="19783" y="7733"/>
                </a:lnTo>
                <a:lnTo>
                  <a:pt x="19783" y="7733"/>
                </a:lnTo>
                <a:lnTo>
                  <a:pt x="19867" y="7705"/>
                </a:lnTo>
                <a:lnTo>
                  <a:pt x="19896" y="7733"/>
                </a:lnTo>
                <a:lnTo>
                  <a:pt x="19896" y="7733"/>
                </a:lnTo>
                <a:lnTo>
                  <a:pt x="19754" y="7818"/>
                </a:lnTo>
                <a:lnTo>
                  <a:pt x="19359" y="7987"/>
                </a:lnTo>
                <a:lnTo>
                  <a:pt x="19359" y="7987"/>
                </a:lnTo>
                <a:lnTo>
                  <a:pt x="18964" y="8128"/>
                </a:lnTo>
                <a:lnTo>
                  <a:pt x="18767" y="8184"/>
                </a:lnTo>
                <a:lnTo>
                  <a:pt x="18569" y="8241"/>
                </a:lnTo>
                <a:lnTo>
                  <a:pt x="18569" y="8241"/>
                </a:lnTo>
                <a:lnTo>
                  <a:pt x="18315" y="8241"/>
                </a:lnTo>
                <a:lnTo>
                  <a:pt x="18174" y="8269"/>
                </a:lnTo>
                <a:lnTo>
                  <a:pt x="18033" y="8297"/>
                </a:lnTo>
                <a:lnTo>
                  <a:pt x="18033" y="8297"/>
                </a:lnTo>
                <a:lnTo>
                  <a:pt x="17920" y="8382"/>
                </a:lnTo>
                <a:lnTo>
                  <a:pt x="17836" y="8467"/>
                </a:lnTo>
                <a:lnTo>
                  <a:pt x="17723" y="8523"/>
                </a:lnTo>
                <a:lnTo>
                  <a:pt x="17582" y="8579"/>
                </a:lnTo>
                <a:lnTo>
                  <a:pt x="17582" y="8579"/>
                </a:lnTo>
                <a:lnTo>
                  <a:pt x="17299" y="8636"/>
                </a:lnTo>
                <a:lnTo>
                  <a:pt x="16989" y="8692"/>
                </a:lnTo>
                <a:lnTo>
                  <a:pt x="16679" y="8721"/>
                </a:lnTo>
                <a:lnTo>
                  <a:pt x="16396" y="8692"/>
                </a:lnTo>
                <a:lnTo>
                  <a:pt x="16396" y="8692"/>
                </a:lnTo>
                <a:lnTo>
                  <a:pt x="16058" y="8636"/>
                </a:lnTo>
                <a:lnTo>
                  <a:pt x="15888" y="8608"/>
                </a:lnTo>
                <a:lnTo>
                  <a:pt x="15747" y="8579"/>
                </a:lnTo>
                <a:lnTo>
                  <a:pt x="15747" y="8579"/>
                </a:lnTo>
                <a:lnTo>
                  <a:pt x="15663" y="8523"/>
                </a:lnTo>
                <a:lnTo>
                  <a:pt x="15606" y="8438"/>
                </a:lnTo>
                <a:lnTo>
                  <a:pt x="15550" y="8382"/>
                </a:lnTo>
                <a:lnTo>
                  <a:pt x="15465" y="8354"/>
                </a:lnTo>
                <a:lnTo>
                  <a:pt x="15465" y="8354"/>
                </a:lnTo>
                <a:lnTo>
                  <a:pt x="15522" y="8354"/>
                </a:lnTo>
                <a:lnTo>
                  <a:pt x="15578" y="8382"/>
                </a:lnTo>
                <a:lnTo>
                  <a:pt x="15634" y="8438"/>
                </a:lnTo>
                <a:lnTo>
                  <a:pt x="15691" y="8438"/>
                </a:lnTo>
                <a:lnTo>
                  <a:pt x="15691" y="8438"/>
                </a:lnTo>
                <a:lnTo>
                  <a:pt x="15860" y="8438"/>
                </a:lnTo>
                <a:lnTo>
                  <a:pt x="16001" y="8410"/>
                </a:lnTo>
                <a:lnTo>
                  <a:pt x="16001" y="8410"/>
                </a:lnTo>
                <a:lnTo>
                  <a:pt x="16368" y="8382"/>
                </a:lnTo>
                <a:lnTo>
                  <a:pt x="16537" y="8325"/>
                </a:lnTo>
                <a:lnTo>
                  <a:pt x="16594" y="8297"/>
                </a:lnTo>
                <a:lnTo>
                  <a:pt x="16594" y="8269"/>
                </a:lnTo>
                <a:lnTo>
                  <a:pt x="16594" y="8269"/>
                </a:lnTo>
                <a:lnTo>
                  <a:pt x="17045" y="8100"/>
                </a:lnTo>
                <a:lnTo>
                  <a:pt x="17525" y="7959"/>
                </a:lnTo>
                <a:lnTo>
                  <a:pt x="17525" y="7959"/>
                </a:lnTo>
                <a:lnTo>
                  <a:pt x="17666" y="7930"/>
                </a:lnTo>
                <a:lnTo>
                  <a:pt x="17751" y="7902"/>
                </a:lnTo>
                <a:lnTo>
                  <a:pt x="17807" y="7874"/>
                </a:lnTo>
                <a:lnTo>
                  <a:pt x="17807" y="7874"/>
                </a:lnTo>
                <a:lnTo>
                  <a:pt x="17807" y="7789"/>
                </a:lnTo>
                <a:lnTo>
                  <a:pt x="17779" y="7676"/>
                </a:lnTo>
                <a:lnTo>
                  <a:pt x="17723" y="7592"/>
                </a:lnTo>
                <a:lnTo>
                  <a:pt x="17723" y="7564"/>
                </a:lnTo>
                <a:lnTo>
                  <a:pt x="17694" y="7564"/>
                </a:lnTo>
                <a:lnTo>
                  <a:pt x="17694" y="7564"/>
                </a:lnTo>
                <a:lnTo>
                  <a:pt x="17751" y="7535"/>
                </a:lnTo>
                <a:lnTo>
                  <a:pt x="17779" y="7479"/>
                </a:lnTo>
                <a:lnTo>
                  <a:pt x="17807" y="7422"/>
                </a:lnTo>
                <a:lnTo>
                  <a:pt x="17836" y="7366"/>
                </a:lnTo>
                <a:lnTo>
                  <a:pt x="17836" y="7366"/>
                </a:lnTo>
                <a:lnTo>
                  <a:pt x="17779" y="7366"/>
                </a:lnTo>
                <a:lnTo>
                  <a:pt x="17723" y="7366"/>
                </a:lnTo>
                <a:lnTo>
                  <a:pt x="17638" y="7310"/>
                </a:lnTo>
                <a:lnTo>
                  <a:pt x="17610" y="7253"/>
                </a:lnTo>
                <a:lnTo>
                  <a:pt x="17638" y="7225"/>
                </a:lnTo>
                <a:lnTo>
                  <a:pt x="17666" y="7197"/>
                </a:lnTo>
                <a:lnTo>
                  <a:pt x="17751" y="7197"/>
                </a:lnTo>
                <a:lnTo>
                  <a:pt x="17751" y="7197"/>
                </a:lnTo>
                <a:lnTo>
                  <a:pt x="17892" y="7253"/>
                </a:lnTo>
                <a:lnTo>
                  <a:pt x="18090" y="7310"/>
                </a:lnTo>
                <a:lnTo>
                  <a:pt x="18287" y="7394"/>
                </a:lnTo>
                <a:lnTo>
                  <a:pt x="18456" y="7451"/>
                </a:lnTo>
                <a:lnTo>
                  <a:pt x="18456" y="7451"/>
                </a:lnTo>
                <a:lnTo>
                  <a:pt x="18428" y="7507"/>
                </a:lnTo>
                <a:lnTo>
                  <a:pt x="18428" y="7564"/>
                </a:lnTo>
                <a:lnTo>
                  <a:pt x="18456" y="7620"/>
                </a:lnTo>
                <a:lnTo>
                  <a:pt x="18513" y="7648"/>
                </a:lnTo>
                <a:lnTo>
                  <a:pt x="18682" y="7676"/>
                </a:lnTo>
                <a:lnTo>
                  <a:pt x="18908" y="7676"/>
                </a:lnTo>
                <a:lnTo>
                  <a:pt x="19444" y="7648"/>
                </a:lnTo>
                <a:lnTo>
                  <a:pt x="19754" y="7564"/>
                </a:lnTo>
                <a:lnTo>
                  <a:pt x="19754" y="7564"/>
                </a:lnTo>
                <a:lnTo>
                  <a:pt x="20121" y="7394"/>
                </a:lnTo>
                <a:lnTo>
                  <a:pt x="20460" y="7225"/>
                </a:lnTo>
                <a:lnTo>
                  <a:pt x="20658" y="7140"/>
                </a:lnTo>
                <a:lnTo>
                  <a:pt x="20827" y="7056"/>
                </a:lnTo>
                <a:lnTo>
                  <a:pt x="21024" y="7027"/>
                </a:lnTo>
                <a:lnTo>
                  <a:pt x="21222" y="6999"/>
                </a:lnTo>
                <a:lnTo>
                  <a:pt x="21222" y="6999"/>
                </a:lnTo>
                <a:close/>
                <a:moveTo>
                  <a:pt x="3246" y="13010"/>
                </a:moveTo>
                <a:lnTo>
                  <a:pt x="3246" y="13010"/>
                </a:lnTo>
                <a:lnTo>
                  <a:pt x="3218" y="13066"/>
                </a:lnTo>
                <a:lnTo>
                  <a:pt x="3190" y="13123"/>
                </a:lnTo>
                <a:lnTo>
                  <a:pt x="3218" y="13151"/>
                </a:lnTo>
                <a:lnTo>
                  <a:pt x="3274" y="13179"/>
                </a:lnTo>
                <a:lnTo>
                  <a:pt x="3274" y="13179"/>
                </a:lnTo>
                <a:lnTo>
                  <a:pt x="3161" y="13179"/>
                </a:lnTo>
                <a:lnTo>
                  <a:pt x="3049" y="13236"/>
                </a:lnTo>
                <a:lnTo>
                  <a:pt x="3049" y="13236"/>
                </a:lnTo>
                <a:lnTo>
                  <a:pt x="3246" y="13010"/>
                </a:lnTo>
                <a:lnTo>
                  <a:pt x="3246" y="13010"/>
                </a:lnTo>
                <a:close/>
                <a:moveTo>
                  <a:pt x="22633" y="14506"/>
                </a:moveTo>
                <a:lnTo>
                  <a:pt x="22633" y="14506"/>
                </a:lnTo>
                <a:lnTo>
                  <a:pt x="22746" y="14534"/>
                </a:lnTo>
                <a:lnTo>
                  <a:pt x="22915" y="14590"/>
                </a:lnTo>
                <a:lnTo>
                  <a:pt x="23084" y="14618"/>
                </a:lnTo>
                <a:lnTo>
                  <a:pt x="23141" y="14618"/>
                </a:lnTo>
                <a:lnTo>
                  <a:pt x="23197" y="14618"/>
                </a:lnTo>
                <a:lnTo>
                  <a:pt x="23197" y="14618"/>
                </a:lnTo>
                <a:lnTo>
                  <a:pt x="23141" y="14788"/>
                </a:lnTo>
                <a:lnTo>
                  <a:pt x="23141" y="14929"/>
                </a:lnTo>
                <a:lnTo>
                  <a:pt x="23113" y="15098"/>
                </a:lnTo>
                <a:lnTo>
                  <a:pt x="23084" y="15267"/>
                </a:lnTo>
                <a:lnTo>
                  <a:pt x="23084" y="15267"/>
                </a:lnTo>
                <a:lnTo>
                  <a:pt x="22971" y="15550"/>
                </a:lnTo>
                <a:lnTo>
                  <a:pt x="22915" y="15719"/>
                </a:lnTo>
                <a:lnTo>
                  <a:pt x="22887" y="15860"/>
                </a:lnTo>
                <a:lnTo>
                  <a:pt x="22887" y="15860"/>
                </a:lnTo>
                <a:lnTo>
                  <a:pt x="22830" y="16199"/>
                </a:lnTo>
                <a:lnTo>
                  <a:pt x="22802" y="16537"/>
                </a:lnTo>
                <a:lnTo>
                  <a:pt x="22802" y="16537"/>
                </a:lnTo>
                <a:lnTo>
                  <a:pt x="22802" y="16678"/>
                </a:lnTo>
                <a:lnTo>
                  <a:pt x="22802" y="16763"/>
                </a:lnTo>
                <a:lnTo>
                  <a:pt x="22774" y="16848"/>
                </a:lnTo>
                <a:lnTo>
                  <a:pt x="22774" y="16848"/>
                </a:lnTo>
                <a:lnTo>
                  <a:pt x="22689" y="16961"/>
                </a:lnTo>
                <a:lnTo>
                  <a:pt x="22576" y="17045"/>
                </a:lnTo>
                <a:lnTo>
                  <a:pt x="22492" y="17158"/>
                </a:lnTo>
                <a:lnTo>
                  <a:pt x="22492" y="17243"/>
                </a:lnTo>
                <a:lnTo>
                  <a:pt x="22492" y="17299"/>
                </a:lnTo>
                <a:lnTo>
                  <a:pt x="22492" y="17299"/>
                </a:lnTo>
                <a:lnTo>
                  <a:pt x="22351" y="17271"/>
                </a:lnTo>
                <a:lnTo>
                  <a:pt x="22351" y="17271"/>
                </a:lnTo>
                <a:lnTo>
                  <a:pt x="22266" y="17327"/>
                </a:lnTo>
                <a:lnTo>
                  <a:pt x="22238" y="17412"/>
                </a:lnTo>
                <a:lnTo>
                  <a:pt x="22238" y="17412"/>
                </a:lnTo>
                <a:lnTo>
                  <a:pt x="22153" y="17469"/>
                </a:lnTo>
                <a:lnTo>
                  <a:pt x="22125" y="17497"/>
                </a:lnTo>
                <a:lnTo>
                  <a:pt x="22097" y="17525"/>
                </a:lnTo>
                <a:lnTo>
                  <a:pt x="22068" y="17497"/>
                </a:lnTo>
                <a:lnTo>
                  <a:pt x="22012" y="17412"/>
                </a:lnTo>
                <a:lnTo>
                  <a:pt x="22012" y="17412"/>
                </a:lnTo>
                <a:lnTo>
                  <a:pt x="22012" y="17299"/>
                </a:lnTo>
                <a:lnTo>
                  <a:pt x="22068" y="17186"/>
                </a:lnTo>
                <a:lnTo>
                  <a:pt x="22153" y="17102"/>
                </a:lnTo>
                <a:lnTo>
                  <a:pt x="22266" y="17017"/>
                </a:lnTo>
                <a:lnTo>
                  <a:pt x="22492" y="16848"/>
                </a:lnTo>
                <a:lnTo>
                  <a:pt x="22576" y="16763"/>
                </a:lnTo>
                <a:lnTo>
                  <a:pt x="22633" y="16678"/>
                </a:lnTo>
                <a:lnTo>
                  <a:pt x="22633" y="16678"/>
                </a:lnTo>
                <a:lnTo>
                  <a:pt x="22548" y="16707"/>
                </a:lnTo>
                <a:lnTo>
                  <a:pt x="22492" y="16735"/>
                </a:lnTo>
                <a:lnTo>
                  <a:pt x="22407" y="16791"/>
                </a:lnTo>
                <a:lnTo>
                  <a:pt x="22351" y="16820"/>
                </a:lnTo>
                <a:lnTo>
                  <a:pt x="22351" y="16820"/>
                </a:lnTo>
                <a:lnTo>
                  <a:pt x="22435" y="16735"/>
                </a:lnTo>
                <a:lnTo>
                  <a:pt x="22576" y="16650"/>
                </a:lnTo>
                <a:lnTo>
                  <a:pt x="22689" y="16537"/>
                </a:lnTo>
                <a:lnTo>
                  <a:pt x="22718" y="16481"/>
                </a:lnTo>
                <a:lnTo>
                  <a:pt x="22718" y="16424"/>
                </a:lnTo>
                <a:lnTo>
                  <a:pt x="22718" y="16424"/>
                </a:lnTo>
                <a:lnTo>
                  <a:pt x="22661" y="16368"/>
                </a:lnTo>
                <a:lnTo>
                  <a:pt x="22633" y="16368"/>
                </a:lnTo>
                <a:lnTo>
                  <a:pt x="22576" y="16396"/>
                </a:lnTo>
                <a:lnTo>
                  <a:pt x="22520" y="16424"/>
                </a:lnTo>
                <a:lnTo>
                  <a:pt x="22407" y="16537"/>
                </a:lnTo>
                <a:lnTo>
                  <a:pt x="22379" y="16537"/>
                </a:lnTo>
                <a:lnTo>
                  <a:pt x="22322" y="16537"/>
                </a:lnTo>
                <a:lnTo>
                  <a:pt x="22322" y="16537"/>
                </a:lnTo>
                <a:lnTo>
                  <a:pt x="22351" y="16453"/>
                </a:lnTo>
                <a:lnTo>
                  <a:pt x="22407" y="16396"/>
                </a:lnTo>
                <a:lnTo>
                  <a:pt x="22492" y="16255"/>
                </a:lnTo>
                <a:lnTo>
                  <a:pt x="22520" y="16199"/>
                </a:lnTo>
                <a:lnTo>
                  <a:pt x="22520" y="16170"/>
                </a:lnTo>
                <a:lnTo>
                  <a:pt x="22464" y="16142"/>
                </a:lnTo>
                <a:lnTo>
                  <a:pt x="22351" y="16114"/>
                </a:lnTo>
                <a:lnTo>
                  <a:pt x="22351" y="16114"/>
                </a:lnTo>
                <a:lnTo>
                  <a:pt x="22407" y="16086"/>
                </a:lnTo>
                <a:lnTo>
                  <a:pt x="22464" y="16001"/>
                </a:lnTo>
                <a:lnTo>
                  <a:pt x="22464" y="16001"/>
                </a:lnTo>
                <a:lnTo>
                  <a:pt x="22407" y="16001"/>
                </a:lnTo>
                <a:lnTo>
                  <a:pt x="22351" y="16029"/>
                </a:lnTo>
                <a:lnTo>
                  <a:pt x="22266" y="16114"/>
                </a:lnTo>
                <a:lnTo>
                  <a:pt x="22181" y="16199"/>
                </a:lnTo>
                <a:lnTo>
                  <a:pt x="22153" y="16199"/>
                </a:lnTo>
                <a:lnTo>
                  <a:pt x="22097" y="16199"/>
                </a:lnTo>
                <a:lnTo>
                  <a:pt x="22097" y="16199"/>
                </a:lnTo>
                <a:lnTo>
                  <a:pt x="22068" y="16142"/>
                </a:lnTo>
                <a:lnTo>
                  <a:pt x="22040" y="16029"/>
                </a:lnTo>
                <a:lnTo>
                  <a:pt x="22040" y="15832"/>
                </a:lnTo>
                <a:lnTo>
                  <a:pt x="22040" y="15832"/>
                </a:lnTo>
                <a:lnTo>
                  <a:pt x="21984" y="15634"/>
                </a:lnTo>
                <a:lnTo>
                  <a:pt x="21956" y="15521"/>
                </a:lnTo>
                <a:lnTo>
                  <a:pt x="21956" y="15409"/>
                </a:lnTo>
                <a:lnTo>
                  <a:pt x="21956" y="15409"/>
                </a:lnTo>
                <a:lnTo>
                  <a:pt x="21984" y="15380"/>
                </a:lnTo>
                <a:lnTo>
                  <a:pt x="22040" y="15324"/>
                </a:lnTo>
                <a:lnTo>
                  <a:pt x="22125" y="15296"/>
                </a:lnTo>
                <a:lnTo>
                  <a:pt x="22238" y="15267"/>
                </a:lnTo>
                <a:lnTo>
                  <a:pt x="22322" y="15211"/>
                </a:lnTo>
                <a:lnTo>
                  <a:pt x="22322" y="15211"/>
                </a:lnTo>
                <a:lnTo>
                  <a:pt x="22125" y="15183"/>
                </a:lnTo>
                <a:lnTo>
                  <a:pt x="22012" y="15155"/>
                </a:lnTo>
                <a:lnTo>
                  <a:pt x="21927" y="15098"/>
                </a:lnTo>
                <a:lnTo>
                  <a:pt x="21927" y="15098"/>
                </a:lnTo>
                <a:lnTo>
                  <a:pt x="22068" y="14929"/>
                </a:lnTo>
                <a:lnTo>
                  <a:pt x="22238" y="14759"/>
                </a:lnTo>
                <a:lnTo>
                  <a:pt x="22407" y="14590"/>
                </a:lnTo>
                <a:lnTo>
                  <a:pt x="22520" y="14534"/>
                </a:lnTo>
                <a:lnTo>
                  <a:pt x="22633" y="14506"/>
                </a:lnTo>
                <a:lnTo>
                  <a:pt x="22633" y="14506"/>
                </a:lnTo>
                <a:close/>
                <a:moveTo>
                  <a:pt x="2682" y="14872"/>
                </a:moveTo>
                <a:lnTo>
                  <a:pt x="2682" y="14872"/>
                </a:lnTo>
                <a:lnTo>
                  <a:pt x="2710" y="14901"/>
                </a:lnTo>
                <a:lnTo>
                  <a:pt x="2710" y="14929"/>
                </a:lnTo>
                <a:lnTo>
                  <a:pt x="2710" y="14957"/>
                </a:lnTo>
                <a:lnTo>
                  <a:pt x="2682" y="15042"/>
                </a:lnTo>
                <a:lnTo>
                  <a:pt x="2682" y="15042"/>
                </a:lnTo>
                <a:lnTo>
                  <a:pt x="2653" y="14957"/>
                </a:lnTo>
                <a:lnTo>
                  <a:pt x="2682" y="14872"/>
                </a:lnTo>
                <a:lnTo>
                  <a:pt x="2682" y="14872"/>
                </a:lnTo>
                <a:close/>
                <a:moveTo>
                  <a:pt x="2992" y="15380"/>
                </a:moveTo>
                <a:lnTo>
                  <a:pt x="2992" y="15380"/>
                </a:lnTo>
                <a:lnTo>
                  <a:pt x="2992" y="15437"/>
                </a:lnTo>
                <a:lnTo>
                  <a:pt x="2936" y="15493"/>
                </a:lnTo>
                <a:lnTo>
                  <a:pt x="2823" y="15578"/>
                </a:lnTo>
                <a:lnTo>
                  <a:pt x="2823" y="15578"/>
                </a:lnTo>
                <a:lnTo>
                  <a:pt x="2936" y="15493"/>
                </a:lnTo>
                <a:lnTo>
                  <a:pt x="2992" y="15380"/>
                </a:lnTo>
                <a:lnTo>
                  <a:pt x="2992" y="15380"/>
                </a:lnTo>
                <a:close/>
                <a:moveTo>
                  <a:pt x="2061" y="16848"/>
                </a:moveTo>
                <a:lnTo>
                  <a:pt x="2061" y="16848"/>
                </a:lnTo>
                <a:lnTo>
                  <a:pt x="1920" y="16904"/>
                </a:lnTo>
                <a:lnTo>
                  <a:pt x="1807" y="16932"/>
                </a:lnTo>
                <a:lnTo>
                  <a:pt x="1666" y="16932"/>
                </a:lnTo>
                <a:lnTo>
                  <a:pt x="1525" y="16932"/>
                </a:lnTo>
                <a:lnTo>
                  <a:pt x="1525" y="16932"/>
                </a:lnTo>
                <a:lnTo>
                  <a:pt x="1666" y="16932"/>
                </a:lnTo>
                <a:lnTo>
                  <a:pt x="1807" y="16904"/>
                </a:lnTo>
                <a:lnTo>
                  <a:pt x="2061" y="16848"/>
                </a:lnTo>
                <a:lnTo>
                  <a:pt x="2061" y="16848"/>
                </a:lnTo>
                <a:close/>
                <a:moveTo>
                  <a:pt x="39057" y="19190"/>
                </a:moveTo>
                <a:lnTo>
                  <a:pt x="39057" y="19190"/>
                </a:lnTo>
                <a:lnTo>
                  <a:pt x="39169" y="19190"/>
                </a:lnTo>
                <a:lnTo>
                  <a:pt x="39311" y="19246"/>
                </a:lnTo>
                <a:lnTo>
                  <a:pt x="39565" y="19359"/>
                </a:lnTo>
                <a:lnTo>
                  <a:pt x="39565" y="19359"/>
                </a:lnTo>
                <a:lnTo>
                  <a:pt x="39339" y="19303"/>
                </a:lnTo>
                <a:lnTo>
                  <a:pt x="39198" y="19275"/>
                </a:lnTo>
                <a:lnTo>
                  <a:pt x="39085" y="19331"/>
                </a:lnTo>
                <a:lnTo>
                  <a:pt x="39085" y="19331"/>
                </a:lnTo>
                <a:lnTo>
                  <a:pt x="39113" y="19275"/>
                </a:lnTo>
                <a:lnTo>
                  <a:pt x="39113" y="19246"/>
                </a:lnTo>
                <a:lnTo>
                  <a:pt x="39057" y="19190"/>
                </a:lnTo>
                <a:lnTo>
                  <a:pt x="39000" y="19190"/>
                </a:lnTo>
                <a:lnTo>
                  <a:pt x="39057" y="19190"/>
                </a:lnTo>
                <a:lnTo>
                  <a:pt x="39057" y="19190"/>
                </a:lnTo>
                <a:close/>
              </a:path>
            </a:pathLst>
          </a:custGeom>
          <a:solidFill>
            <a:srgbClr val="434343"/>
          </a:solidFill>
          <a:ln w="1400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811;p8">
            <a:extLst>
              <a:ext uri="{FF2B5EF4-FFF2-40B4-BE49-F238E27FC236}">
                <a16:creationId xmlns:a16="http://schemas.microsoft.com/office/drawing/2014/main" id="{C116B43E-9289-49DB-9F7B-209C45A023FC}"/>
              </a:ext>
            </a:extLst>
          </p:cNvPr>
          <p:cNvSpPr/>
          <p:nvPr/>
        </p:nvSpPr>
        <p:spPr>
          <a:xfrm>
            <a:off x="2151288" y="2521885"/>
            <a:ext cx="206497" cy="322219"/>
          </a:xfrm>
          <a:custGeom>
            <a:avLst/>
            <a:gdLst/>
            <a:ahLst/>
            <a:cxnLst/>
            <a:rect l="l" t="t" r="r" b="b"/>
            <a:pathLst>
              <a:path w="3810" h="6548" extrusionOk="0">
                <a:moveTo>
                  <a:pt x="0" y="2315"/>
                </a:moveTo>
                <a:lnTo>
                  <a:pt x="0" y="2315"/>
                </a:lnTo>
                <a:lnTo>
                  <a:pt x="56" y="2117"/>
                </a:lnTo>
                <a:lnTo>
                  <a:pt x="141" y="1920"/>
                </a:lnTo>
                <a:lnTo>
                  <a:pt x="198" y="1750"/>
                </a:lnTo>
                <a:lnTo>
                  <a:pt x="254" y="1666"/>
                </a:lnTo>
                <a:lnTo>
                  <a:pt x="310" y="1609"/>
                </a:lnTo>
                <a:lnTo>
                  <a:pt x="310" y="1609"/>
                </a:lnTo>
                <a:lnTo>
                  <a:pt x="395" y="1553"/>
                </a:lnTo>
                <a:lnTo>
                  <a:pt x="480" y="1525"/>
                </a:lnTo>
                <a:lnTo>
                  <a:pt x="649" y="1468"/>
                </a:lnTo>
                <a:lnTo>
                  <a:pt x="734" y="1440"/>
                </a:lnTo>
                <a:lnTo>
                  <a:pt x="790" y="1412"/>
                </a:lnTo>
                <a:lnTo>
                  <a:pt x="818" y="1327"/>
                </a:lnTo>
                <a:lnTo>
                  <a:pt x="818" y="1242"/>
                </a:lnTo>
                <a:lnTo>
                  <a:pt x="818" y="1242"/>
                </a:lnTo>
                <a:lnTo>
                  <a:pt x="818" y="1242"/>
                </a:lnTo>
                <a:lnTo>
                  <a:pt x="790" y="1242"/>
                </a:lnTo>
                <a:lnTo>
                  <a:pt x="734" y="1186"/>
                </a:lnTo>
                <a:lnTo>
                  <a:pt x="649" y="1073"/>
                </a:lnTo>
                <a:lnTo>
                  <a:pt x="649" y="1073"/>
                </a:lnTo>
                <a:lnTo>
                  <a:pt x="621" y="960"/>
                </a:lnTo>
                <a:lnTo>
                  <a:pt x="621" y="876"/>
                </a:lnTo>
                <a:lnTo>
                  <a:pt x="649" y="763"/>
                </a:lnTo>
                <a:lnTo>
                  <a:pt x="734" y="678"/>
                </a:lnTo>
                <a:lnTo>
                  <a:pt x="734" y="678"/>
                </a:lnTo>
                <a:lnTo>
                  <a:pt x="818" y="565"/>
                </a:lnTo>
                <a:lnTo>
                  <a:pt x="931" y="509"/>
                </a:lnTo>
                <a:lnTo>
                  <a:pt x="1129" y="368"/>
                </a:lnTo>
                <a:lnTo>
                  <a:pt x="1185" y="311"/>
                </a:lnTo>
                <a:lnTo>
                  <a:pt x="1242" y="227"/>
                </a:lnTo>
                <a:lnTo>
                  <a:pt x="1242" y="114"/>
                </a:lnTo>
                <a:lnTo>
                  <a:pt x="1185" y="1"/>
                </a:lnTo>
                <a:lnTo>
                  <a:pt x="1185" y="1"/>
                </a:lnTo>
                <a:lnTo>
                  <a:pt x="1270" y="85"/>
                </a:lnTo>
                <a:lnTo>
                  <a:pt x="1383" y="170"/>
                </a:lnTo>
                <a:lnTo>
                  <a:pt x="1609" y="339"/>
                </a:lnTo>
                <a:lnTo>
                  <a:pt x="1609" y="339"/>
                </a:lnTo>
                <a:lnTo>
                  <a:pt x="1552" y="283"/>
                </a:lnTo>
                <a:lnTo>
                  <a:pt x="1467" y="227"/>
                </a:lnTo>
                <a:lnTo>
                  <a:pt x="1411" y="170"/>
                </a:lnTo>
                <a:lnTo>
                  <a:pt x="1355" y="85"/>
                </a:lnTo>
                <a:lnTo>
                  <a:pt x="1355" y="85"/>
                </a:lnTo>
                <a:lnTo>
                  <a:pt x="1609" y="227"/>
                </a:lnTo>
                <a:lnTo>
                  <a:pt x="1834" y="424"/>
                </a:lnTo>
                <a:lnTo>
                  <a:pt x="2032" y="622"/>
                </a:lnTo>
                <a:lnTo>
                  <a:pt x="2201" y="847"/>
                </a:lnTo>
                <a:lnTo>
                  <a:pt x="2286" y="1101"/>
                </a:lnTo>
                <a:lnTo>
                  <a:pt x="2314" y="1242"/>
                </a:lnTo>
                <a:lnTo>
                  <a:pt x="2342" y="1384"/>
                </a:lnTo>
                <a:lnTo>
                  <a:pt x="2314" y="1525"/>
                </a:lnTo>
                <a:lnTo>
                  <a:pt x="2286" y="1638"/>
                </a:lnTo>
                <a:lnTo>
                  <a:pt x="2229" y="1779"/>
                </a:lnTo>
                <a:lnTo>
                  <a:pt x="2145" y="1920"/>
                </a:lnTo>
                <a:lnTo>
                  <a:pt x="2145" y="1920"/>
                </a:lnTo>
                <a:lnTo>
                  <a:pt x="2229" y="1892"/>
                </a:lnTo>
                <a:lnTo>
                  <a:pt x="2258" y="1835"/>
                </a:lnTo>
                <a:lnTo>
                  <a:pt x="2286" y="1694"/>
                </a:lnTo>
                <a:lnTo>
                  <a:pt x="2314" y="1638"/>
                </a:lnTo>
                <a:lnTo>
                  <a:pt x="2342" y="1581"/>
                </a:lnTo>
                <a:lnTo>
                  <a:pt x="2399" y="1525"/>
                </a:lnTo>
                <a:lnTo>
                  <a:pt x="2512" y="1525"/>
                </a:lnTo>
                <a:lnTo>
                  <a:pt x="2512" y="1525"/>
                </a:lnTo>
                <a:lnTo>
                  <a:pt x="2596" y="1525"/>
                </a:lnTo>
                <a:lnTo>
                  <a:pt x="2709" y="1609"/>
                </a:lnTo>
                <a:lnTo>
                  <a:pt x="2907" y="1750"/>
                </a:lnTo>
                <a:lnTo>
                  <a:pt x="2907" y="1750"/>
                </a:lnTo>
                <a:lnTo>
                  <a:pt x="3020" y="1863"/>
                </a:lnTo>
                <a:lnTo>
                  <a:pt x="3076" y="2033"/>
                </a:lnTo>
                <a:lnTo>
                  <a:pt x="3076" y="2033"/>
                </a:lnTo>
                <a:lnTo>
                  <a:pt x="3132" y="2004"/>
                </a:lnTo>
                <a:lnTo>
                  <a:pt x="3161" y="1976"/>
                </a:lnTo>
                <a:lnTo>
                  <a:pt x="3217" y="2004"/>
                </a:lnTo>
                <a:lnTo>
                  <a:pt x="3245" y="2061"/>
                </a:lnTo>
                <a:lnTo>
                  <a:pt x="3245" y="2061"/>
                </a:lnTo>
                <a:lnTo>
                  <a:pt x="3302" y="2174"/>
                </a:lnTo>
                <a:lnTo>
                  <a:pt x="3330" y="2287"/>
                </a:lnTo>
                <a:lnTo>
                  <a:pt x="3330" y="2371"/>
                </a:lnTo>
                <a:lnTo>
                  <a:pt x="3330" y="2484"/>
                </a:lnTo>
                <a:lnTo>
                  <a:pt x="3245" y="2682"/>
                </a:lnTo>
                <a:lnTo>
                  <a:pt x="3189" y="2879"/>
                </a:lnTo>
                <a:lnTo>
                  <a:pt x="3189" y="2879"/>
                </a:lnTo>
                <a:lnTo>
                  <a:pt x="3189" y="2936"/>
                </a:lnTo>
                <a:lnTo>
                  <a:pt x="3245" y="2992"/>
                </a:lnTo>
                <a:lnTo>
                  <a:pt x="3245" y="3020"/>
                </a:lnTo>
                <a:lnTo>
                  <a:pt x="3245" y="3049"/>
                </a:lnTo>
                <a:lnTo>
                  <a:pt x="3217" y="3077"/>
                </a:lnTo>
                <a:lnTo>
                  <a:pt x="3161" y="3133"/>
                </a:lnTo>
                <a:lnTo>
                  <a:pt x="3161" y="3133"/>
                </a:lnTo>
                <a:lnTo>
                  <a:pt x="3132" y="3161"/>
                </a:lnTo>
                <a:lnTo>
                  <a:pt x="3076" y="3133"/>
                </a:lnTo>
                <a:lnTo>
                  <a:pt x="3020" y="3133"/>
                </a:lnTo>
                <a:lnTo>
                  <a:pt x="2963" y="3133"/>
                </a:lnTo>
                <a:lnTo>
                  <a:pt x="2963" y="3133"/>
                </a:lnTo>
                <a:lnTo>
                  <a:pt x="2794" y="3218"/>
                </a:lnTo>
                <a:lnTo>
                  <a:pt x="2737" y="3246"/>
                </a:lnTo>
                <a:lnTo>
                  <a:pt x="2681" y="3274"/>
                </a:lnTo>
                <a:lnTo>
                  <a:pt x="2653" y="3331"/>
                </a:lnTo>
                <a:lnTo>
                  <a:pt x="2653" y="3387"/>
                </a:lnTo>
                <a:lnTo>
                  <a:pt x="2653" y="3641"/>
                </a:lnTo>
                <a:lnTo>
                  <a:pt x="2653" y="3641"/>
                </a:lnTo>
                <a:lnTo>
                  <a:pt x="2624" y="3867"/>
                </a:lnTo>
                <a:lnTo>
                  <a:pt x="2653" y="4121"/>
                </a:lnTo>
                <a:lnTo>
                  <a:pt x="2681" y="4234"/>
                </a:lnTo>
                <a:lnTo>
                  <a:pt x="2737" y="4318"/>
                </a:lnTo>
                <a:lnTo>
                  <a:pt x="2794" y="4431"/>
                </a:lnTo>
                <a:lnTo>
                  <a:pt x="2878" y="4516"/>
                </a:lnTo>
                <a:lnTo>
                  <a:pt x="2878" y="4516"/>
                </a:lnTo>
                <a:lnTo>
                  <a:pt x="3020" y="4601"/>
                </a:lnTo>
                <a:lnTo>
                  <a:pt x="3104" y="4657"/>
                </a:lnTo>
                <a:lnTo>
                  <a:pt x="3104" y="4657"/>
                </a:lnTo>
                <a:lnTo>
                  <a:pt x="3161" y="4742"/>
                </a:lnTo>
                <a:lnTo>
                  <a:pt x="3217" y="4883"/>
                </a:lnTo>
                <a:lnTo>
                  <a:pt x="3273" y="5137"/>
                </a:lnTo>
                <a:lnTo>
                  <a:pt x="3273" y="5137"/>
                </a:lnTo>
                <a:lnTo>
                  <a:pt x="3386" y="5363"/>
                </a:lnTo>
                <a:lnTo>
                  <a:pt x="3471" y="5588"/>
                </a:lnTo>
                <a:lnTo>
                  <a:pt x="3471" y="5588"/>
                </a:lnTo>
                <a:lnTo>
                  <a:pt x="3556" y="5673"/>
                </a:lnTo>
                <a:lnTo>
                  <a:pt x="3640" y="5758"/>
                </a:lnTo>
                <a:lnTo>
                  <a:pt x="3725" y="5814"/>
                </a:lnTo>
                <a:lnTo>
                  <a:pt x="3810" y="5899"/>
                </a:lnTo>
                <a:lnTo>
                  <a:pt x="3810" y="5899"/>
                </a:lnTo>
                <a:lnTo>
                  <a:pt x="3725" y="5955"/>
                </a:lnTo>
                <a:lnTo>
                  <a:pt x="3640" y="5955"/>
                </a:lnTo>
                <a:lnTo>
                  <a:pt x="3499" y="5927"/>
                </a:lnTo>
                <a:lnTo>
                  <a:pt x="3358" y="5870"/>
                </a:lnTo>
                <a:lnTo>
                  <a:pt x="3273" y="5870"/>
                </a:lnTo>
                <a:lnTo>
                  <a:pt x="3189" y="5870"/>
                </a:lnTo>
                <a:lnTo>
                  <a:pt x="3189" y="5870"/>
                </a:lnTo>
                <a:lnTo>
                  <a:pt x="3076" y="5927"/>
                </a:lnTo>
                <a:lnTo>
                  <a:pt x="2963" y="5983"/>
                </a:lnTo>
                <a:lnTo>
                  <a:pt x="2709" y="6124"/>
                </a:lnTo>
                <a:lnTo>
                  <a:pt x="2709" y="6124"/>
                </a:lnTo>
                <a:lnTo>
                  <a:pt x="2512" y="6209"/>
                </a:lnTo>
                <a:lnTo>
                  <a:pt x="2314" y="6294"/>
                </a:lnTo>
                <a:lnTo>
                  <a:pt x="2314" y="6294"/>
                </a:lnTo>
                <a:lnTo>
                  <a:pt x="2258" y="6350"/>
                </a:lnTo>
                <a:lnTo>
                  <a:pt x="2201" y="6407"/>
                </a:lnTo>
                <a:lnTo>
                  <a:pt x="2173" y="6463"/>
                </a:lnTo>
                <a:lnTo>
                  <a:pt x="2116" y="6520"/>
                </a:lnTo>
                <a:lnTo>
                  <a:pt x="2116" y="6520"/>
                </a:lnTo>
                <a:lnTo>
                  <a:pt x="2004" y="6548"/>
                </a:lnTo>
                <a:lnTo>
                  <a:pt x="1919" y="6548"/>
                </a:lnTo>
                <a:lnTo>
                  <a:pt x="1806" y="6520"/>
                </a:lnTo>
                <a:lnTo>
                  <a:pt x="1721" y="6491"/>
                </a:lnTo>
                <a:lnTo>
                  <a:pt x="1552" y="6378"/>
                </a:lnTo>
                <a:lnTo>
                  <a:pt x="1411" y="6209"/>
                </a:lnTo>
                <a:lnTo>
                  <a:pt x="1270" y="6012"/>
                </a:lnTo>
                <a:lnTo>
                  <a:pt x="1185" y="5786"/>
                </a:lnTo>
                <a:lnTo>
                  <a:pt x="1101" y="5616"/>
                </a:lnTo>
                <a:lnTo>
                  <a:pt x="1044" y="5447"/>
                </a:lnTo>
                <a:lnTo>
                  <a:pt x="1044" y="5447"/>
                </a:lnTo>
                <a:lnTo>
                  <a:pt x="1016" y="5278"/>
                </a:lnTo>
                <a:lnTo>
                  <a:pt x="1044" y="5137"/>
                </a:lnTo>
                <a:lnTo>
                  <a:pt x="1044" y="4996"/>
                </a:lnTo>
                <a:lnTo>
                  <a:pt x="1101" y="4855"/>
                </a:lnTo>
                <a:lnTo>
                  <a:pt x="1185" y="4601"/>
                </a:lnTo>
                <a:lnTo>
                  <a:pt x="1270" y="4318"/>
                </a:lnTo>
                <a:lnTo>
                  <a:pt x="1270" y="4318"/>
                </a:lnTo>
                <a:lnTo>
                  <a:pt x="1326" y="4149"/>
                </a:lnTo>
                <a:lnTo>
                  <a:pt x="1298" y="3952"/>
                </a:lnTo>
                <a:lnTo>
                  <a:pt x="1298" y="3952"/>
                </a:lnTo>
                <a:lnTo>
                  <a:pt x="1270" y="3839"/>
                </a:lnTo>
                <a:lnTo>
                  <a:pt x="1270" y="3726"/>
                </a:lnTo>
                <a:lnTo>
                  <a:pt x="1270" y="3726"/>
                </a:lnTo>
                <a:lnTo>
                  <a:pt x="1242" y="3698"/>
                </a:lnTo>
                <a:lnTo>
                  <a:pt x="1185" y="3641"/>
                </a:lnTo>
                <a:lnTo>
                  <a:pt x="1157" y="3641"/>
                </a:lnTo>
                <a:lnTo>
                  <a:pt x="1072" y="3641"/>
                </a:lnTo>
                <a:lnTo>
                  <a:pt x="1072" y="3641"/>
                </a:lnTo>
                <a:lnTo>
                  <a:pt x="1016" y="3613"/>
                </a:lnTo>
                <a:lnTo>
                  <a:pt x="988" y="3585"/>
                </a:lnTo>
                <a:lnTo>
                  <a:pt x="959" y="3556"/>
                </a:lnTo>
                <a:lnTo>
                  <a:pt x="988" y="3472"/>
                </a:lnTo>
                <a:lnTo>
                  <a:pt x="988" y="3472"/>
                </a:lnTo>
                <a:lnTo>
                  <a:pt x="1072" y="3274"/>
                </a:lnTo>
                <a:lnTo>
                  <a:pt x="1072" y="3274"/>
                </a:lnTo>
                <a:lnTo>
                  <a:pt x="1044" y="3105"/>
                </a:lnTo>
                <a:lnTo>
                  <a:pt x="1016" y="3049"/>
                </a:lnTo>
                <a:lnTo>
                  <a:pt x="988" y="3020"/>
                </a:lnTo>
                <a:lnTo>
                  <a:pt x="875" y="2992"/>
                </a:lnTo>
                <a:lnTo>
                  <a:pt x="734" y="2936"/>
                </a:lnTo>
                <a:lnTo>
                  <a:pt x="734" y="2936"/>
                </a:lnTo>
                <a:lnTo>
                  <a:pt x="621" y="2936"/>
                </a:lnTo>
                <a:lnTo>
                  <a:pt x="508" y="2907"/>
                </a:lnTo>
                <a:lnTo>
                  <a:pt x="423" y="2879"/>
                </a:lnTo>
                <a:lnTo>
                  <a:pt x="282" y="2795"/>
                </a:lnTo>
                <a:lnTo>
                  <a:pt x="282" y="2795"/>
                </a:lnTo>
                <a:lnTo>
                  <a:pt x="198" y="2682"/>
                </a:lnTo>
                <a:lnTo>
                  <a:pt x="113" y="2569"/>
                </a:lnTo>
                <a:lnTo>
                  <a:pt x="0" y="2315"/>
                </a:lnTo>
                <a:close/>
              </a:path>
            </a:pathLst>
          </a:custGeom>
          <a:solidFill>
            <a:srgbClr val="434343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19" name="Agrupar 4018">
            <a:extLst>
              <a:ext uri="{FF2B5EF4-FFF2-40B4-BE49-F238E27FC236}">
                <a16:creationId xmlns:a16="http://schemas.microsoft.com/office/drawing/2014/main" id="{57DB7A3E-CB64-4099-B75B-77415C87F455}"/>
              </a:ext>
            </a:extLst>
          </p:cNvPr>
          <p:cNvGrpSpPr/>
          <p:nvPr/>
        </p:nvGrpSpPr>
        <p:grpSpPr>
          <a:xfrm>
            <a:off x="5128099" y="2663720"/>
            <a:ext cx="770376" cy="883308"/>
            <a:chOff x="387070" y="1776425"/>
            <a:chExt cx="1043293" cy="551830"/>
          </a:xfrm>
        </p:grpSpPr>
        <p:sp>
          <p:nvSpPr>
            <p:cNvPr id="89" name="Google Shape;706;p8">
              <a:extLst>
                <a:ext uri="{FF2B5EF4-FFF2-40B4-BE49-F238E27FC236}">
                  <a16:creationId xmlns:a16="http://schemas.microsoft.com/office/drawing/2014/main" id="{0289029E-46F2-4FA1-BA57-7F7A1F907D86}"/>
                </a:ext>
              </a:extLst>
            </p:cNvPr>
            <p:cNvSpPr/>
            <p:nvPr/>
          </p:nvSpPr>
          <p:spPr>
            <a:xfrm>
              <a:off x="1066772" y="1944697"/>
              <a:ext cx="6920" cy="6497"/>
            </a:xfrm>
            <a:custGeom>
              <a:avLst/>
              <a:gdLst/>
              <a:ahLst/>
              <a:cxnLst/>
              <a:rect l="l" t="t" r="r" b="b"/>
              <a:pathLst>
                <a:path w="86" h="142" extrusionOk="0">
                  <a:moveTo>
                    <a:pt x="1" y="142"/>
                  </a:moveTo>
                  <a:lnTo>
                    <a:pt x="1" y="142"/>
                  </a:lnTo>
                  <a:lnTo>
                    <a:pt x="85" y="86"/>
                  </a:lnTo>
                  <a:lnTo>
                    <a:pt x="85" y="1"/>
                  </a:lnTo>
                  <a:lnTo>
                    <a:pt x="85" y="1"/>
                  </a:lnTo>
                  <a:lnTo>
                    <a:pt x="1" y="142"/>
                  </a:lnTo>
                  <a:close/>
                </a:path>
              </a:pathLst>
            </a:custGeom>
            <a:solidFill>
              <a:srgbClr val="43434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708;p8">
              <a:extLst>
                <a:ext uri="{FF2B5EF4-FFF2-40B4-BE49-F238E27FC236}">
                  <a16:creationId xmlns:a16="http://schemas.microsoft.com/office/drawing/2014/main" id="{F8E8508F-709D-44E0-9D33-C5239EAA6581}"/>
                </a:ext>
              </a:extLst>
            </p:cNvPr>
            <p:cNvSpPr/>
            <p:nvPr/>
          </p:nvSpPr>
          <p:spPr>
            <a:xfrm>
              <a:off x="604704" y="1776425"/>
              <a:ext cx="90850" cy="105921"/>
            </a:xfrm>
            <a:custGeom>
              <a:avLst/>
              <a:gdLst/>
              <a:ahLst/>
              <a:cxnLst/>
              <a:rect l="l" t="t" r="r" b="b"/>
              <a:pathLst>
                <a:path w="1129" h="2315" extrusionOk="0">
                  <a:moveTo>
                    <a:pt x="0" y="2314"/>
                  </a:moveTo>
                  <a:lnTo>
                    <a:pt x="0" y="2314"/>
                  </a:lnTo>
                  <a:lnTo>
                    <a:pt x="226" y="932"/>
                  </a:lnTo>
                  <a:lnTo>
                    <a:pt x="226" y="932"/>
                  </a:lnTo>
                  <a:lnTo>
                    <a:pt x="254" y="790"/>
                  </a:lnTo>
                  <a:lnTo>
                    <a:pt x="311" y="593"/>
                  </a:lnTo>
                  <a:lnTo>
                    <a:pt x="339" y="508"/>
                  </a:lnTo>
                  <a:lnTo>
                    <a:pt x="395" y="480"/>
                  </a:lnTo>
                  <a:lnTo>
                    <a:pt x="452" y="480"/>
                  </a:lnTo>
                  <a:lnTo>
                    <a:pt x="536" y="536"/>
                  </a:lnTo>
                  <a:lnTo>
                    <a:pt x="536" y="536"/>
                  </a:lnTo>
                  <a:lnTo>
                    <a:pt x="649" y="339"/>
                  </a:lnTo>
                  <a:lnTo>
                    <a:pt x="706" y="226"/>
                  </a:lnTo>
                  <a:lnTo>
                    <a:pt x="790" y="141"/>
                  </a:lnTo>
                  <a:lnTo>
                    <a:pt x="790" y="141"/>
                  </a:lnTo>
                  <a:lnTo>
                    <a:pt x="847" y="57"/>
                  </a:lnTo>
                  <a:lnTo>
                    <a:pt x="931" y="0"/>
                  </a:lnTo>
                  <a:lnTo>
                    <a:pt x="931" y="0"/>
                  </a:lnTo>
                  <a:lnTo>
                    <a:pt x="1016" y="0"/>
                  </a:lnTo>
                  <a:lnTo>
                    <a:pt x="1044" y="0"/>
                  </a:lnTo>
                  <a:lnTo>
                    <a:pt x="1044" y="57"/>
                  </a:lnTo>
                  <a:lnTo>
                    <a:pt x="988" y="141"/>
                  </a:lnTo>
                  <a:lnTo>
                    <a:pt x="988" y="141"/>
                  </a:lnTo>
                  <a:lnTo>
                    <a:pt x="1072" y="113"/>
                  </a:lnTo>
                  <a:lnTo>
                    <a:pt x="1101" y="141"/>
                  </a:lnTo>
                  <a:lnTo>
                    <a:pt x="1129" y="226"/>
                  </a:lnTo>
                  <a:lnTo>
                    <a:pt x="1129" y="311"/>
                  </a:lnTo>
                  <a:lnTo>
                    <a:pt x="1044" y="536"/>
                  </a:lnTo>
                  <a:lnTo>
                    <a:pt x="1016" y="678"/>
                  </a:lnTo>
                  <a:lnTo>
                    <a:pt x="1016" y="678"/>
                  </a:lnTo>
                  <a:lnTo>
                    <a:pt x="931" y="960"/>
                  </a:lnTo>
                  <a:lnTo>
                    <a:pt x="903" y="1214"/>
                  </a:lnTo>
                  <a:lnTo>
                    <a:pt x="847" y="1496"/>
                  </a:lnTo>
                  <a:lnTo>
                    <a:pt x="762" y="1750"/>
                  </a:lnTo>
                  <a:lnTo>
                    <a:pt x="762" y="1750"/>
                  </a:lnTo>
                  <a:lnTo>
                    <a:pt x="762" y="1722"/>
                  </a:lnTo>
                  <a:lnTo>
                    <a:pt x="762" y="1722"/>
                  </a:lnTo>
                  <a:lnTo>
                    <a:pt x="677" y="1778"/>
                  </a:lnTo>
                  <a:lnTo>
                    <a:pt x="508" y="1976"/>
                  </a:lnTo>
                  <a:lnTo>
                    <a:pt x="508" y="1976"/>
                  </a:lnTo>
                  <a:lnTo>
                    <a:pt x="311" y="2230"/>
                  </a:lnTo>
                  <a:lnTo>
                    <a:pt x="198" y="2286"/>
                  </a:lnTo>
                  <a:lnTo>
                    <a:pt x="0" y="2314"/>
                  </a:lnTo>
                  <a:close/>
                </a:path>
              </a:pathLst>
            </a:custGeom>
            <a:solidFill>
              <a:srgbClr val="43434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602;p8">
              <a:extLst>
                <a:ext uri="{FF2B5EF4-FFF2-40B4-BE49-F238E27FC236}">
                  <a16:creationId xmlns:a16="http://schemas.microsoft.com/office/drawing/2014/main" id="{D2F5A8E9-C59D-4AFB-9FC9-04E487789959}"/>
                </a:ext>
              </a:extLst>
            </p:cNvPr>
            <p:cNvSpPr/>
            <p:nvPr/>
          </p:nvSpPr>
          <p:spPr>
            <a:xfrm>
              <a:off x="387070" y="1788467"/>
              <a:ext cx="265783" cy="170481"/>
            </a:xfrm>
            <a:custGeom>
              <a:avLst/>
              <a:gdLst/>
              <a:ahLst/>
              <a:cxnLst/>
              <a:rect l="l" t="t" r="r" b="b"/>
              <a:pathLst>
                <a:path w="3303" h="3726" extrusionOk="0">
                  <a:moveTo>
                    <a:pt x="1" y="2992"/>
                  </a:moveTo>
                  <a:lnTo>
                    <a:pt x="1" y="2992"/>
                  </a:lnTo>
                  <a:lnTo>
                    <a:pt x="57" y="2879"/>
                  </a:lnTo>
                  <a:lnTo>
                    <a:pt x="113" y="2766"/>
                  </a:lnTo>
                  <a:lnTo>
                    <a:pt x="170" y="2512"/>
                  </a:lnTo>
                  <a:lnTo>
                    <a:pt x="170" y="2512"/>
                  </a:lnTo>
                  <a:lnTo>
                    <a:pt x="283" y="2173"/>
                  </a:lnTo>
                  <a:lnTo>
                    <a:pt x="339" y="2032"/>
                  </a:lnTo>
                  <a:lnTo>
                    <a:pt x="424" y="1863"/>
                  </a:lnTo>
                  <a:lnTo>
                    <a:pt x="424" y="1863"/>
                  </a:lnTo>
                  <a:lnTo>
                    <a:pt x="480" y="1750"/>
                  </a:lnTo>
                  <a:lnTo>
                    <a:pt x="565" y="1665"/>
                  </a:lnTo>
                  <a:lnTo>
                    <a:pt x="650" y="1637"/>
                  </a:lnTo>
                  <a:lnTo>
                    <a:pt x="734" y="1609"/>
                  </a:lnTo>
                  <a:lnTo>
                    <a:pt x="932" y="1609"/>
                  </a:lnTo>
                  <a:lnTo>
                    <a:pt x="1186" y="1637"/>
                  </a:lnTo>
                  <a:lnTo>
                    <a:pt x="1186" y="1637"/>
                  </a:lnTo>
                  <a:lnTo>
                    <a:pt x="1327" y="1637"/>
                  </a:lnTo>
                  <a:lnTo>
                    <a:pt x="1468" y="1609"/>
                  </a:lnTo>
                  <a:lnTo>
                    <a:pt x="1553" y="1581"/>
                  </a:lnTo>
                  <a:lnTo>
                    <a:pt x="1581" y="1524"/>
                  </a:lnTo>
                  <a:lnTo>
                    <a:pt x="1609" y="1468"/>
                  </a:lnTo>
                  <a:lnTo>
                    <a:pt x="1609" y="1383"/>
                  </a:lnTo>
                  <a:lnTo>
                    <a:pt x="1524" y="1214"/>
                  </a:lnTo>
                  <a:lnTo>
                    <a:pt x="1412" y="1045"/>
                  </a:lnTo>
                  <a:lnTo>
                    <a:pt x="1242" y="875"/>
                  </a:lnTo>
                  <a:lnTo>
                    <a:pt x="932" y="565"/>
                  </a:lnTo>
                  <a:lnTo>
                    <a:pt x="932" y="565"/>
                  </a:lnTo>
                  <a:lnTo>
                    <a:pt x="1101" y="537"/>
                  </a:lnTo>
                  <a:lnTo>
                    <a:pt x="1214" y="508"/>
                  </a:lnTo>
                  <a:lnTo>
                    <a:pt x="1270" y="424"/>
                  </a:lnTo>
                  <a:lnTo>
                    <a:pt x="1299" y="339"/>
                  </a:lnTo>
                  <a:lnTo>
                    <a:pt x="1327" y="254"/>
                  </a:lnTo>
                  <a:lnTo>
                    <a:pt x="1355" y="170"/>
                  </a:lnTo>
                  <a:lnTo>
                    <a:pt x="1440" y="85"/>
                  </a:lnTo>
                  <a:lnTo>
                    <a:pt x="1553" y="29"/>
                  </a:lnTo>
                  <a:lnTo>
                    <a:pt x="1553" y="29"/>
                  </a:lnTo>
                  <a:lnTo>
                    <a:pt x="1694" y="0"/>
                  </a:lnTo>
                  <a:lnTo>
                    <a:pt x="1835" y="0"/>
                  </a:lnTo>
                  <a:lnTo>
                    <a:pt x="2174" y="0"/>
                  </a:lnTo>
                  <a:lnTo>
                    <a:pt x="2512" y="29"/>
                  </a:lnTo>
                  <a:lnTo>
                    <a:pt x="2823" y="57"/>
                  </a:lnTo>
                  <a:lnTo>
                    <a:pt x="2823" y="57"/>
                  </a:lnTo>
                  <a:lnTo>
                    <a:pt x="2738" y="480"/>
                  </a:lnTo>
                  <a:lnTo>
                    <a:pt x="2653" y="903"/>
                  </a:lnTo>
                  <a:lnTo>
                    <a:pt x="2512" y="1778"/>
                  </a:lnTo>
                  <a:lnTo>
                    <a:pt x="2512" y="1778"/>
                  </a:lnTo>
                  <a:lnTo>
                    <a:pt x="2653" y="1778"/>
                  </a:lnTo>
                  <a:lnTo>
                    <a:pt x="2794" y="1807"/>
                  </a:lnTo>
                  <a:lnTo>
                    <a:pt x="2907" y="1835"/>
                  </a:lnTo>
                  <a:lnTo>
                    <a:pt x="2964" y="1891"/>
                  </a:lnTo>
                  <a:lnTo>
                    <a:pt x="2992" y="1948"/>
                  </a:lnTo>
                  <a:lnTo>
                    <a:pt x="2992" y="1948"/>
                  </a:lnTo>
                  <a:lnTo>
                    <a:pt x="3020" y="1891"/>
                  </a:lnTo>
                  <a:lnTo>
                    <a:pt x="3048" y="1863"/>
                  </a:lnTo>
                  <a:lnTo>
                    <a:pt x="3077" y="1807"/>
                  </a:lnTo>
                  <a:lnTo>
                    <a:pt x="3020" y="1750"/>
                  </a:lnTo>
                  <a:lnTo>
                    <a:pt x="3020" y="1750"/>
                  </a:lnTo>
                  <a:lnTo>
                    <a:pt x="3302" y="1948"/>
                  </a:lnTo>
                  <a:lnTo>
                    <a:pt x="3302" y="1948"/>
                  </a:lnTo>
                  <a:lnTo>
                    <a:pt x="3105" y="2032"/>
                  </a:lnTo>
                  <a:lnTo>
                    <a:pt x="2935" y="2173"/>
                  </a:lnTo>
                  <a:lnTo>
                    <a:pt x="2597" y="2456"/>
                  </a:lnTo>
                  <a:lnTo>
                    <a:pt x="2597" y="2456"/>
                  </a:lnTo>
                  <a:lnTo>
                    <a:pt x="2484" y="2597"/>
                  </a:lnTo>
                  <a:lnTo>
                    <a:pt x="2427" y="2738"/>
                  </a:lnTo>
                  <a:lnTo>
                    <a:pt x="2371" y="2879"/>
                  </a:lnTo>
                  <a:lnTo>
                    <a:pt x="2315" y="3020"/>
                  </a:lnTo>
                  <a:lnTo>
                    <a:pt x="2315" y="3020"/>
                  </a:lnTo>
                  <a:lnTo>
                    <a:pt x="2145" y="3189"/>
                  </a:lnTo>
                  <a:lnTo>
                    <a:pt x="1920" y="3387"/>
                  </a:lnTo>
                  <a:lnTo>
                    <a:pt x="1694" y="3556"/>
                  </a:lnTo>
                  <a:lnTo>
                    <a:pt x="1637" y="3641"/>
                  </a:lnTo>
                  <a:lnTo>
                    <a:pt x="1609" y="3725"/>
                  </a:lnTo>
                  <a:lnTo>
                    <a:pt x="1609" y="3725"/>
                  </a:lnTo>
                  <a:lnTo>
                    <a:pt x="1383" y="3641"/>
                  </a:lnTo>
                  <a:lnTo>
                    <a:pt x="1129" y="3613"/>
                  </a:lnTo>
                  <a:lnTo>
                    <a:pt x="904" y="3584"/>
                  </a:lnTo>
                  <a:lnTo>
                    <a:pt x="678" y="3528"/>
                  </a:lnTo>
                  <a:lnTo>
                    <a:pt x="678" y="3528"/>
                  </a:lnTo>
                  <a:lnTo>
                    <a:pt x="480" y="3415"/>
                  </a:lnTo>
                  <a:lnTo>
                    <a:pt x="311" y="3302"/>
                  </a:lnTo>
                  <a:lnTo>
                    <a:pt x="1" y="2992"/>
                  </a:lnTo>
                  <a:close/>
                </a:path>
              </a:pathLst>
            </a:custGeom>
            <a:solidFill>
              <a:srgbClr val="43434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708;p8">
              <a:extLst>
                <a:ext uri="{FF2B5EF4-FFF2-40B4-BE49-F238E27FC236}">
                  <a16:creationId xmlns:a16="http://schemas.microsoft.com/office/drawing/2014/main" id="{E41FF8E4-FFC9-40E5-A659-D9C2ED35D3BD}"/>
                </a:ext>
              </a:extLst>
            </p:cNvPr>
            <p:cNvSpPr/>
            <p:nvPr/>
          </p:nvSpPr>
          <p:spPr>
            <a:xfrm>
              <a:off x="1064640" y="2146748"/>
              <a:ext cx="365723" cy="99470"/>
            </a:xfrm>
            <a:custGeom>
              <a:avLst/>
              <a:gdLst/>
              <a:ahLst/>
              <a:cxnLst/>
              <a:rect l="l" t="t" r="r" b="b"/>
              <a:pathLst>
                <a:path w="4545" h="2174" extrusionOk="0">
                  <a:moveTo>
                    <a:pt x="29" y="1214"/>
                  </a:moveTo>
                  <a:lnTo>
                    <a:pt x="29" y="1214"/>
                  </a:lnTo>
                  <a:lnTo>
                    <a:pt x="1" y="1157"/>
                  </a:lnTo>
                  <a:lnTo>
                    <a:pt x="29" y="1101"/>
                  </a:lnTo>
                  <a:lnTo>
                    <a:pt x="114" y="903"/>
                  </a:lnTo>
                  <a:lnTo>
                    <a:pt x="198" y="734"/>
                  </a:lnTo>
                  <a:lnTo>
                    <a:pt x="255" y="621"/>
                  </a:lnTo>
                  <a:lnTo>
                    <a:pt x="255" y="621"/>
                  </a:lnTo>
                  <a:lnTo>
                    <a:pt x="226" y="565"/>
                  </a:lnTo>
                  <a:lnTo>
                    <a:pt x="198" y="508"/>
                  </a:lnTo>
                  <a:lnTo>
                    <a:pt x="114" y="367"/>
                  </a:lnTo>
                  <a:lnTo>
                    <a:pt x="85" y="282"/>
                  </a:lnTo>
                  <a:lnTo>
                    <a:pt x="57" y="226"/>
                  </a:lnTo>
                  <a:lnTo>
                    <a:pt x="85" y="141"/>
                  </a:lnTo>
                  <a:lnTo>
                    <a:pt x="142" y="57"/>
                  </a:lnTo>
                  <a:lnTo>
                    <a:pt x="142" y="57"/>
                  </a:lnTo>
                  <a:lnTo>
                    <a:pt x="226" y="0"/>
                  </a:lnTo>
                  <a:lnTo>
                    <a:pt x="311" y="0"/>
                  </a:lnTo>
                  <a:lnTo>
                    <a:pt x="396" y="57"/>
                  </a:lnTo>
                  <a:lnTo>
                    <a:pt x="452" y="113"/>
                  </a:lnTo>
                  <a:lnTo>
                    <a:pt x="537" y="282"/>
                  </a:lnTo>
                  <a:lnTo>
                    <a:pt x="593" y="395"/>
                  </a:lnTo>
                  <a:lnTo>
                    <a:pt x="593" y="395"/>
                  </a:lnTo>
                  <a:lnTo>
                    <a:pt x="706" y="508"/>
                  </a:lnTo>
                  <a:lnTo>
                    <a:pt x="876" y="593"/>
                  </a:lnTo>
                  <a:lnTo>
                    <a:pt x="932" y="621"/>
                  </a:lnTo>
                  <a:lnTo>
                    <a:pt x="960" y="593"/>
                  </a:lnTo>
                  <a:lnTo>
                    <a:pt x="960" y="536"/>
                  </a:lnTo>
                  <a:lnTo>
                    <a:pt x="904" y="452"/>
                  </a:lnTo>
                  <a:lnTo>
                    <a:pt x="904" y="452"/>
                  </a:lnTo>
                  <a:lnTo>
                    <a:pt x="960" y="452"/>
                  </a:lnTo>
                  <a:lnTo>
                    <a:pt x="988" y="480"/>
                  </a:lnTo>
                  <a:lnTo>
                    <a:pt x="1073" y="565"/>
                  </a:lnTo>
                  <a:lnTo>
                    <a:pt x="1186" y="677"/>
                  </a:lnTo>
                  <a:lnTo>
                    <a:pt x="1271" y="734"/>
                  </a:lnTo>
                  <a:lnTo>
                    <a:pt x="1271" y="734"/>
                  </a:lnTo>
                  <a:lnTo>
                    <a:pt x="1355" y="762"/>
                  </a:lnTo>
                  <a:lnTo>
                    <a:pt x="1468" y="762"/>
                  </a:lnTo>
                  <a:lnTo>
                    <a:pt x="1637" y="677"/>
                  </a:lnTo>
                  <a:lnTo>
                    <a:pt x="1976" y="480"/>
                  </a:lnTo>
                  <a:lnTo>
                    <a:pt x="1976" y="480"/>
                  </a:lnTo>
                  <a:lnTo>
                    <a:pt x="2286" y="339"/>
                  </a:lnTo>
                  <a:lnTo>
                    <a:pt x="2597" y="198"/>
                  </a:lnTo>
                  <a:lnTo>
                    <a:pt x="2597" y="198"/>
                  </a:lnTo>
                  <a:lnTo>
                    <a:pt x="2766" y="113"/>
                  </a:lnTo>
                  <a:lnTo>
                    <a:pt x="2992" y="28"/>
                  </a:lnTo>
                  <a:lnTo>
                    <a:pt x="3105" y="28"/>
                  </a:lnTo>
                  <a:lnTo>
                    <a:pt x="3161" y="28"/>
                  </a:lnTo>
                  <a:lnTo>
                    <a:pt x="3190" y="85"/>
                  </a:lnTo>
                  <a:lnTo>
                    <a:pt x="3161" y="169"/>
                  </a:lnTo>
                  <a:lnTo>
                    <a:pt x="3161" y="169"/>
                  </a:lnTo>
                  <a:lnTo>
                    <a:pt x="3415" y="169"/>
                  </a:lnTo>
                  <a:lnTo>
                    <a:pt x="3641" y="198"/>
                  </a:lnTo>
                  <a:lnTo>
                    <a:pt x="3839" y="282"/>
                  </a:lnTo>
                  <a:lnTo>
                    <a:pt x="4008" y="423"/>
                  </a:lnTo>
                  <a:lnTo>
                    <a:pt x="4008" y="423"/>
                  </a:lnTo>
                  <a:lnTo>
                    <a:pt x="4093" y="536"/>
                  </a:lnTo>
                  <a:lnTo>
                    <a:pt x="4205" y="706"/>
                  </a:lnTo>
                  <a:lnTo>
                    <a:pt x="4318" y="819"/>
                  </a:lnTo>
                  <a:lnTo>
                    <a:pt x="4403" y="847"/>
                  </a:lnTo>
                  <a:lnTo>
                    <a:pt x="4459" y="847"/>
                  </a:lnTo>
                  <a:lnTo>
                    <a:pt x="4459" y="847"/>
                  </a:lnTo>
                  <a:lnTo>
                    <a:pt x="4431" y="931"/>
                  </a:lnTo>
                  <a:lnTo>
                    <a:pt x="4431" y="1016"/>
                  </a:lnTo>
                  <a:lnTo>
                    <a:pt x="4459" y="1157"/>
                  </a:lnTo>
                  <a:lnTo>
                    <a:pt x="4544" y="1326"/>
                  </a:lnTo>
                  <a:lnTo>
                    <a:pt x="4544" y="1411"/>
                  </a:lnTo>
                  <a:lnTo>
                    <a:pt x="4544" y="1496"/>
                  </a:lnTo>
                  <a:lnTo>
                    <a:pt x="4544" y="1496"/>
                  </a:lnTo>
                  <a:lnTo>
                    <a:pt x="4488" y="1637"/>
                  </a:lnTo>
                  <a:lnTo>
                    <a:pt x="4347" y="1778"/>
                  </a:lnTo>
                  <a:lnTo>
                    <a:pt x="4347" y="1778"/>
                  </a:lnTo>
                  <a:lnTo>
                    <a:pt x="4290" y="1863"/>
                  </a:lnTo>
                  <a:lnTo>
                    <a:pt x="4234" y="1863"/>
                  </a:lnTo>
                  <a:lnTo>
                    <a:pt x="4177" y="1834"/>
                  </a:lnTo>
                  <a:lnTo>
                    <a:pt x="4149" y="1722"/>
                  </a:lnTo>
                  <a:lnTo>
                    <a:pt x="4149" y="1722"/>
                  </a:lnTo>
                  <a:lnTo>
                    <a:pt x="4064" y="1919"/>
                  </a:lnTo>
                  <a:lnTo>
                    <a:pt x="4008" y="2145"/>
                  </a:lnTo>
                  <a:lnTo>
                    <a:pt x="4008" y="2145"/>
                  </a:lnTo>
                  <a:lnTo>
                    <a:pt x="3839" y="2004"/>
                  </a:lnTo>
                  <a:lnTo>
                    <a:pt x="3726" y="1806"/>
                  </a:lnTo>
                  <a:lnTo>
                    <a:pt x="3641" y="1609"/>
                  </a:lnTo>
                  <a:lnTo>
                    <a:pt x="3585" y="1383"/>
                  </a:lnTo>
                  <a:lnTo>
                    <a:pt x="3585" y="1383"/>
                  </a:lnTo>
                  <a:lnTo>
                    <a:pt x="3669" y="1411"/>
                  </a:lnTo>
                  <a:lnTo>
                    <a:pt x="3697" y="1383"/>
                  </a:lnTo>
                  <a:lnTo>
                    <a:pt x="3726" y="1355"/>
                  </a:lnTo>
                  <a:lnTo>
                    <a:pt x="3726" y="1326"/>
                  </a:lnTo>
                  <a:lnTo>
                    <a:pt x="3726" y="1242"/>
                  </a:lnTo>
                  <a:lnTo>
                    <a:pt x="3754" y="1185"/>
                  </a:lnTo>
                  <a:lnTo>
                    <a:pt x="3782" y="1185"/>
                  </a:lnTo>
                  <a:lnTo>
                    <a:pt x="3782" y="1185"/>
                  </a:lnTo>
                  <a:lnTo>
                    <a:pt x="3895" y="1185"/>
                  </a:lnTo>
                  <a:lnTo>
                    <a:pt x="3980" y="1214"/>
                  </a:lnTo>
                  <a:lnTo>
                    <a:pt x="4149" y="1355"/>
                  </a:lnTo>
                  <a:lnTo>
                    <a:pt x="4149" y="1355"/>
                  </a:lnTo>
                  <a:lnTo>
                    <a:pt x="3980" y="1157"/>
                  </a:lnTo>
                  <a:lnTo>
                    <a:pt x="3867" y="960"/>
                  </a:lnTo>
                  <a:lnTo>
                    <a:pt x="3867" y="960"/>
                  </a:lnTo>
                  <a:lnTo>
                    <a:pt x="3839" y="1044"/>
                  </a:lnTo>
                  <a:lnTo>
                    <a:pt x="3782" y="1101"/>
                  </a:lnTo>
                  <a:lnTo>
                    <a:pt x="3782" y="1101"/>
                  </a:lnTo>
                  <a:lnTo>
                    <a:pt x="3782" y="1044"/>
                  </a:lnTo>
                  <a:lnTo>
                    <a:pt x="3754" y="1016"/>
                  </a:lnTo>
                  <a:lnTo>
                    <a:pt x="3726" y="1044"/>
                  </a:lnTo>
                  <a:lnTo>
                    <a:pt x="3726" y="1044"/>
                  </a:lnTo>
                  <a:lnTo>
                    <a:pt x="3669" y="988"/>
                  </a:lnTo>
                  <a:lnTo>
                    <a:pt x="3613" y="988"/>
                  </a:lnTo>
                  <a:lnTo>
                    <a:pt x="3613" y="1044"/>
                  </a:lnTo>
                  <a:lnTo>
                    <a:pt x="3641" y="1157"/>
                  </a:lnTo>
                  <a:lnTo>
                    <a:pt x="3641" y="1157"/>
                  </a:lnTo>
                  <a:lnTo>
                    <a:pt x="3500" y="903"/>
                  </a:lnTo>
                  <a:lnTo>
                    <a:pt x="3415" y="790"/>
                  </a:lnTo>
                  <a:lnTo>
                    <a:pt x="3331" y="677"/>
                  </a:lnTo>
                  <a:lnTo>
                    <a:pt x="3218" y="621"/>
                  </a:lnTo>
                  <a:lnTo>
                    <a:pt x="3105" y="565"/>
                  </a:lnTo>
                  <a:lnTo>
                    <a:pt x="2964" y="536"/>
                  </a:lnTo>
                  <a:lnTo>
                    <a:pt x="2823" y="593"/>
                  </a:lnTo>
                  <a:lnTo>
                    <a:pt x="2823" y="593"/>
                  </a:lnTo>
                  <a:lnTo>
                    <a:pt x="2682" y="649"/>
                  </a:lnTo>
                  <a:lnTo>
                    <a:pt x="2597" y="762"/>
                  </a:lnTo>
                  <a:lnTo>
                    <a:pt x="2540" y="875"/>
                  </a:lnTo>
                  <a:lnTo>
                    <a:pt x="2456" y="1016"/>
                  </a:lnTo>
                  <a:lnTo>
                    <a:pt x="2456" y="1016"/>
                  </a:lnTo>
                  <a:lnTo>
                    <a:pt x="2343" y="1072"/>
                  </a:lnTo>
                  <a:lnTo>
                    <a:pt x="2202" y="1129"/>
                  </a:lnTo>
                  <a:lnTo>
                    <a:pt x="2089" y="1185"/>
                  </a:lnTo>
                  <a:lnTo>
                    <a:pt x="2004" y="1214"/>
                  </a:lnTo>
                  <a:lnTo>
                    <a:pt x="2004" y="1214"/>
                  </a:lnTo>
                  <a:lnTo>
                    <a:pt x="1976" y="1326"/>
                  </a:lnTo>
                  <a:lnTo>
                    <a:pt x="2004" y="1411"/>
                  </a:lnTo>
                  <a:lnTo>
                    <a:pt x="2061" y="1496"/>
                  </a:lnTo>
                  <a:lnTo>
                    <a:pt x="2145" y="1580"/>
                  </a:lnTo>
                  <a:lnTo>
                    <a:pt x="2202" y="1665"/>
                  </a:lnTo>
                  <a:lnTo>
                    <a:pt x="2258" y="1750"/>
                  </a:lnTo>
                  <a:lnTo>
                    <a:pt x="2286" y="1863"/>
                  </a:lnTo>
                  <a:lnTo>
                    <a:pt x="2258" y="1947"/>
                  </a:lnTo>
                  <a:lnTo>
                    <a:pt x="2258" y="1947"/>
                  </a:lnTo>
                  <a:lnTo>
                    <a:pt x="2145" y="2032"/>
                  </a:lnTo>
                  <a:lnTo>
                    <a:pt x="1948" y="2117"/>
                  </a:lnTo>
                  <a:lnTo>
                    <a:pt x="1750" y="2145"/>
                  </a:lnTo>
                  <a:lnTo>
                    <a:pt x="1666" y="2173"/>
                  </a:lnTo>
                  <a:lnTo>
                    <a:pt x="1609" y="2145"/>
                  </a:lnTo>
                  <a:lnTo>
                    <a:pt x="1609" y="2145"/>
                  </a:lnTo>
                  <a:lnTo>
                    <a:pt x="1581" y="2117"/>
                  </a:lnTo>
                  <a:lnTo>
                    <a:pt x="1581" y="2032"/>
                  </a:lnTo>
                  <a:lnTo>
                    <a:pt x="1553" y="1863"/>
                  </a:lnTo>
                  <a:lnTo>
                    <a:pt x="1553" y="1665"/>
                  </a:lnTo>
                  <a:lnTo>
                    <a:pt x="1525" y="1609"/>
                  </a:lnTo>
                  <a:lnTo>
                    <a:pt x="1525" y="1552"/>
                  </a:lnTo>
                  <a:lnTo>
                    <a:pt x="1525" y="1552"/>
                  </a:lnTo>
                  <a:lnTo>
                    <a:pt x="1440" y="1580"/>
                  </a:lnTo>
                  <a:lnTo>
                    <a:pt x="1383" y="1552"/>
                  </a:lnTo>
                  <a:lnTo>
                    <a:pt x="1383" y="1552"/>
                  </a:lnTo>
                  <a:lnTo>
                    <a:pt x="1412" y="1637"/>
                  </a:lnTo>
                  <a:lnTo>
                    <a:pt x="1412" y="1693"/>
                  </a:lnTo>
                  <a:lnTo>
                    <a:pt x="1383" y="1722"/>
                  </a:lnTo>
                  <a:lnTo>
                    <a:pt x="1355" y="1750"/>
                  </a:lnTo>
                  <a:lnTo>
                    <a:pt x="1214" y="1722"/>
                  </a:lnTo>
                  <a:lnTo>
                    <a:pt x="1101" y="1665"/>
                  </a:lnTo>
                  <a:lnTo>
                    <a:pt x="1101" y="1665"/>
                  </a:lnTo>
                  <a:lnTo>
                    <a:pt x="1017" y="1524"/>
                  </a:lnTo>
                  <a:lnTo>
                    <a:pt x="932" y="1439"/>
                  </a:lnTo>
                  <a:lnTo>
                    <a:pt x="847" y="1355"/>
                  </a:lnTo>
                  <a:lnTo>
                    <a:pt x="706" y="1270"/>
                  </a:lnTo>
                  <a:lnTo>
                    <a:pt x="706" y="1270"/>
                  </a:lnTo>
                  <a:lnTo>
                    <a:pt x="565" y="1185"/>
                  </a:lnTo>
                  <a:lnTo>
                    <a:pt x="480" y="1185"/>
                  </a:lnTo>
                  <a:lnTo>
                    <a:pt x="396" y="1157"/>
                  </a:lnTo>
                  <a:lnTo>
                    <a:pt x="396" y="1157"/>
                  </a:lnTo>
                  <a:lnTo>
                    <a:pt x="226" y="1185"/>
                  </a:lnTo>
                  <a:lnTo>
                    <a:pt x="198" y="1214"/>
                  </a:lnTo>
                  <a:lnTo>
                    <a:pt x="170" y="1242"/>
                  </a:lnTo>
                  <a:lnTo>
                    <a:pt x="142" y="1326"/>
                  </a:lnTo>
                  <a:lnTo>
                    <a:pt x="114" y="1383"/>
                  </a:lnTo>
                  <a:lnTo>
                    <a:pt x="57" y="1439"/>
                  </a:lnTo>
                  <a:lnTo>
                    <a:pt x="57" y="1439"/>
                  </a:lnTo>
                  <a:lnTo>
                    <a:pt x="57" y="1326"/>
                  </a:lnTo>
                  <a:lnTo>
                    <a:pt x="29" y="1214"/>
                  </a:lnTo>
                  <a:close/>
                </a:path>
              </a:pathLst>
            </a:custGeom>
            <a:solidFill>
              <a:srgbClr val="43434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710;p8">
              <a:extLst>
                <a:ext uri="{FF2B5EF4-FFF2-40B4-BE49-F238E27FC236}">
                  <a16:creationId xmlns:a16="http://schemas.microsoft.com/office/drawing/2014/main" id="{7D1B86A2-6A8C-4324-BC34-07BAEF9B4B4C}"/>
                </a:ext>
              </a:extLst>
            </p:cNvPr>
            <p:cNvSpPr/>
            <p:nvPr/>
          </p:nvSpPr>
          <p:spPr>
            <a:xfrm>
              <a:off x="1352913" y="2325600"/>
              <a:ext cx="4588" cy="2655"/>
            </a:xfrm>
            <a:custGeom>
              <a:avLst/>
              <a:gdLst/>
              <a:ahLst/>
              <a:cxnLst/>
              <a:rect l="l" t="t" r="r" b="b"/>
              <a:pathLst>
                <a:path w="57" h="58" extrusionOk="0">
                  <a:moveTo>
                    <a:pt x="0" y="29"/>
                  </a:moveTo>
                  <a:lnTo>
                    <a:pt x="0" y="29"/>
                  </a:lnTo>
                  <a:lnTo>
                    <a:pt x="28" y="57"/>
                  </a:lnTo>
                  <a:lnTo>
                    <a:pt x="57" y="29"/>
                  </a:lnTo>
                  <a:lnTo>
                    <a:pt x="57" y="1"/>
                  </a:lnTo>
                  <a:lnTo>
                    <a:pt x="0" y="29"/>
                  </a:lnTo>
                  <a:close/>
                </a:path>
              </a:pathLst>
            </a:custGeom>
            <a:solidFill>
              <a:srgbClr val="43434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778;p8">
              <a:extLst>
                <a:ext uri="{FF2B5EF4-FFF2-40B4-BE49-F238E27FC236}">
                  <a16:creationId xmlns:a16="http://schemas.microsoft.com/office/drawing/2014/main" id="{324E0785-F7F7-4C2D-AC7E-2523AAC3BA7D}"/>
                </a:ext>
              </a:extLst>
            </p:cNvPr>
            <p:cNvSpPr/>
            <p:nvPr/>
          </p:nvSpPr>
          <p:spPr>
            <a:xfrm>
              <a:off x="893371" y="2067431"/>
              <a:ext cx="204386" cy="129163"/>
            </a:xfrm>
            <a:custGeom>
              <a:avLst/>
              <a:gdLst/>
              <a:ahLst/>
              <a:cxnLst/>
              <a:rect l="l" t="t" r="r" b="b"/>
              <a:pathLst>
                <a:path w="2540" h="2823" extrusionOk="0">
                  <a:moveTo>
                    <a:pt x="0" y="706"/>
                  </a:moveTo>
                  <a:lnTo>
                    <a:pt x="0" y="706"/>
                  </a:lnTo>
                  <a:lnTo>
                    <a:pt x="85" y="649"/>
                  </a:lnTo>
                  <a:lnTo>
                    <a:pt x="113" y="565"/>
                  </a:lnTo>
                  <a:lnTo>
                    <a:pt x="113" y="508"/>
                  </a:lnTo>
                  <a:lnTo>
                    <a:pt x="113" y="452"/>
                  </a:lnTo>
                  <a:lnTo>
                    <a:pt x="56" y="339"/>
                  </a:lnTo>
                  <a:lnTo>
                    <a:pt x="56" y="283"/>
                  </a:lnTo>
                  <a:lnTo>
                    <a:pt x="56" y="198"/>
                  </a:lnTo>
                  <a:lnTo>
                    <a:pt x="56" y="198"/>
                  </a:lnTo>
                  <a:lnTo>
                    <a:pt x="113" y="113"/>
                  </a:lnTo>
                  <a:lnTo>
                    <a:pt x="141" y="29"/>
                  </a:lnTo>
                  <a:lnTo>
                    <a:pt x="198" y="0"/>
                  </a:lnTo>
                  <a:lnTo>
                    <a:pt x="254" y="0"/>
                  </a:lnTo>
                  <a:lnTo>
                    <a:pt x="395" y="29"/>
                  </a:lnTo>
                  <a:lnTo>
                    <a:pt x="564" y="85"/>
                  </a:lnTo>
                  <a:lnTo>
                    <a:pt x="564" y="85"/>
                  </a:lnTo>
                  <a:lnTo>
                    <a:pt x="706" y="113"/>
                  </a:lnTo>
                  <a:lnTo>
                    <a:pt x="847" y="113"/>
                  </a:lnTo>
                  <a:lnTo>
                    <a:pt x="988" y="113"/>
                  </a:lnTo>
                  <a:lnTo>
                    <a:pt x="1129" y="142"/>
                  </a:lnTo>
                  <a:lnTo>
                    <a:pt x="1129" y="142"/>
                  </a:lnTo>
                  <a:lnTo>
                    <a:pt x="1242" y="226"/>
                  </a:lnTo>
                  <a:lnTo>
                    <a:pt x="1467" y="339"/>
                  </a:lnTo>
                  <a:lnTo>
                    <a:pt x="1580" y="367"/>
                  </a:lnTo>
                  <a:lnTo>
                    <a:pt x="1693" y="367"/>
                  </a:lnTo>
                  <a:lnTo>
                    <a:pt x="1721" y="367"/>
                  </a:lnTo>
                  <a:lnTo>
                    <a:pt x="1750" y="339"/>
                  </a:lnTo>
                  <a:lnTo>
                    <a:pt x="1778" y="226"/>
                  </a:lnTo>
                  <a:lnTo>
                    <a:pt x="1778" y="226"/>
                  </a:lnTo>
                  <a:lnTo>
                    <a:pt x="1834" y="395"/>
                  </a:lnTo>
                  <a:lnTo>
                    <a:pt x="1891" y="565"/>
                  </a:lnTo>
                  <a:lnTo>
                    <a:pt x="1975" y="734"/>
                  </a:lnTo>
                  <a:lnTo>
                    <a:pt x="2060" y="903"/>
                  </a:lnTo>
                  <a:lnTo>
                    <a:pt x="2060" y="903"/>
                  </a:lnTo>
                  <a:lnTo>
                    <a:pt x="2342" y="1186"/>
                  </a:lnTo>
                  <a:lnTo>
                    <a:pt x="2483" y="1355"/>
                  </a:lnTo>
                  <a:lnTo>
                    <a:pt x="2540" y="1411"/>
                  </a:lnTo>
                  <a:lnTo>
                    <a:pt x="2540" y="1468"/>
                  </a:lnTo>
                  <a:lnTo>
                    <a:pt x="2540" y="1468"/>
                  </a:lnTo>
                  <a:lnTo>
                    <a:pt x="2512" y="1496"/>
                  </a:lnTo>
                  <a:lnTo>
                    <a:pt x="2455" y="1496"/>
                  </a:lnTo>
                  <a:lnTo>
                    <a:pt x="2399" y="1440"/>
                  </a:lnTo>
                  <a:lnTo>
                    <a:pt x="2399" y="1440"/>
                  </a:lnTo>
                  <a:lnTo>
                    <a:pt x="2286" y="1552"/>
                  </a:lnTo>
                  <a:lnTo>
                    <a:pt x="2286" y="1552"/>
                  </a:lnTo>
                  <a:lnTo>
                    <a:pt x="2258" y="1637"/>
                  </a:lnTo>
                  <a:lnTo>
                    <a:pt x="2258" y="1694"/>
                  </a:lnTo>
                  <a:lnTo>
                    <a:pt x="2258" y="1750"/>
                  </a:lnTo>
                  <a:lnTo>
                    <a:pt x="2286" y="1778"/>
                  </a:lnTo>
                  <a:lnTo>
                    <a:pt x="2342" y="1863"/>
                  </a:lnTo>
                  <a:lnTo>
                    <a:pt x="2370" y="1919"/>
                  </a:lnTo>
                  <a:lnTo>
                    <a:pt x="2370" y="1976"/>
                  </a:lnTo>
                  <a:lnTo>
                    <a:pt x="2370" y="1976"/>
                  </a:lnTo>
                  <a:lnTo>
                    <a:pt x="2286" y="2286"/>
                  </a:lnTo>
                  <a:lnTo>
                    <a:pt x="2286" y="2286"/>
                  </a:lnTo>
                  <a:lnTo>
                    <a:pt x="2258" y="2427"/>
                  </a:lnTo>
                  <a:lnTo>
                    <a:pt x="2229" y="2540"/>
                  </a:lnTo>
                  <a:lnTo>
                    <a:pt x="2201" y="2822"/>
                  </a:lnTo>
                  <a:lnTo>
                    <a:pt x="2201" y="2822"/>
                  </a:lnTo>
                  <a:lnTo>
                    <a:pt x="2173" y="2653"/>
                  </a:lnTo>
                  <a:lnTo>
                    <a:pt x="2060" y="2427"/>
                  </a:lnTo>
                  <a:lnTo>
                    <a:pt x="2004" y="2314"/>
                  </a:lnTo>
                  <a:lnTo>
                    <a:pt x="1919" y="2230"/>
                  </a:lnTo>
                  <a:lnTo>
                    <a:pt x="1834" y="2202"/>
                  </a:lnTo>
                  <a:lnTo>
                    <a:pt x="1778" y="2202"/>
                  </a:lnTo>
                  <a:lnTo>
                    <a:pt x="1778" y="2202"/>
                  </a:lnTo>
                  <a:lnTo>
                    <a:pt x="1806" y="2286"/>
                  </a:lnTo>
                  <a:lnTo>
                    <a:pt x="1863" y="2343"/>
                  </a:lnTo>
                  <a:lnTo>
                    <a:pt x="1919" y="2427"/>
                  </a:lnTo>
                  <a:lnTo>
                    <a:pt x="1919" y="2512"/>
                  </a:lnTo>
                  <a:lnTo>
                    <a:pt x="1919" y="2512"/>
                  </a:lnTo>
                  <a:lnTo>
                    <a:pt x="1750" y="2455"/>
                  </a:lnTo>
                  <a:lnTo>
                    <a:pt x="1693" y="2399"/>
                  </a:lnTo>
                  <a:lnTo>
                    <a:pt x="1637" y="2343"/>
                  </a:lnTo>
                  <a:lnTo>
                    <a:pt x="1637" y="2343"/>
                  </a:lnTo>
                  <a:lnTo>
                    <a:pt x="1609" y="2258"/>
                  </a:lnTo>
                  <a:lnTo>
                    <a:pt x="1665" y="2173"/>
                  </a:lnTo>
                  <a:lnTo>
                    <a:pt x="1693" y="2117"/>
                  </a:lnTo>
                  <a:lnTo>
                    <a:pt x="1721" y="2032"/>
                  </a:lnTo>
                  <a:lnTo>
                    <a:pt x="1721" y="2032"/>
                  </a:lnTo>
                  <a:lnTo>
                    <a:pt x="1693" y="1948"/>
                  </a:lnTo>
                  <a:lnTo>
                    <a:pt x="1637" y="1891"/>
                  </a:lnTo>
                  <a:lnTo>
                    <a:pt x="1524" y="1750"/>
                  </a:lnTo>
                  <a:lnTo>
                    <a:pt x="1383" y="1637"/>
                  </a:lnTo>
                  <a:lnTo>
                    <a:pt x="1242" y="1524"/>
                  </a:lnTo>
                  <a:lnTo>
                    <a:pt x="1242" y="1524"/>
                  </a:lnTo>
                  <a:lnTo>
                    <a:pt x="1101" y="1496"/>
                  </a:lnTo>
                  <a:lnTo>
                    <a:pt x="1044" y="1496"/>
                  </a:lnTo>
                  <a:lnTo>
                    <a:pt x="988" y="1468"/>
                  </a:lnTo>
                  <a:lnTo>
                    <a:pt x="988" y="1468"/>
                  </a:lnTo>
                  <a:lnTo>
                    <a:pt x="960" y="1411"/>
                  </a:lnTo>
                  <a:lnTo>
                    <a:pt x="931" y="1355"/>
                  </a:lnTo>
                  <a:lnTo>
                    <a:pt x="931" y="1299"/>
                  </a:lnTo>
                  <a:lnTo>
                    <a:pt x="903" y="1242"/>
                  </a:lnTo>
                  <a:lnTo>
                    <a:pt x="903" y="1242"/>
                  </a:lnTo>
                  <a:lnTo>
                    <a:pt x="790" y="1129"/>
                  </a:lnTo>
                  <a:lnTo>
                    <a:pt x="677" y="1016"/>
                  </a:lnTo>
                  <a:lnTo>
                    <a:pt x="536" y="903"/>
                  </a:lnTo>
                  <a:lnTo>
                    <a:pt x="452" y="791"/>
                  </a:lnTo>
                  <a:lnTo>
                    <a:pt x="452" y="791"/>
                  </a:lnTo>
                  <a:lnTo>
                    <a:pt x="536" y="932"/>
                  </a:lnTo>
                  <a:lnTo>
                    <a:pt x="649" y="1129"/>
                  </a:lnTo>
                  <a:lnTo>
                    <a:pt x="677" y="1214"/>
                  </a:lnTo>
                  <a:lnTo>
                    <a:pt x="677" y="1270"/>
                  </a:lnTo>
                  <a:lnTo>
                    <a:pt x="649" y="1327"/>
                  </a:lnTo>
                  <a:lnTo>
                    <a:pt x="536" y="1355"/>
                  </a:lnTo>
                  <a:lnTo>
                    <a:pt x="536" y="1355"/>
                  </a:lnTo>
                  <a:lnTo>
                    <a:pt x="452" y="1327"/>
                  </a:lnTo>
                  <a:lnTo>
                    <a:pt x="339" y="1270"/>
                  </a:lnTo>
                  <a:lnTo>
                    <a:pt x="254" y="1214"/>
                  </a:lnTo>
                  <a:lnTo>
                    <a:pt x="169" y="1101"/>
                  </a:lnTo>
                  <a:lnTo>
                    <a:pt x="28" y="903"/>
                  </a:lnTo>
                  <a:lnTo>
                    <a:pt x="0" y="791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43434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809;p8">
              <a:extLst>
                <a:ext uri="{FF2B5EF4-FFF2-40B4-BE49-F238E27FC236}">
                  <a16:creationId xmlns:a16="http://schemas.microsoft.com/office/drawing/2014/main" id="{52C71EAA-05C0-47AD-A273-3475520480DF}"/>
                </a:ext>
              </a:extLst>
            </p:cNvPr>
            <p:cNvSpPr/>
            <p:nvPr/>
          </p:nvSpPr>
          <p:spPr>
            <a:xfrm>
              <a:off x="502471" y="1956146"/>
              <a:ext cx="147658" cy="49095"/>
            </a:xfrm>
            <a:custGeom>
              <a:avLst/>
              <a:gdLst/>
              <a:ahLst/>
              <a:cxnLst/>
              <a:rect l="l" t="t" r="r" b="b"/>
              <a:pathLst>
                <a:path w="1835" h="1073" extrusionOk="0">
                  <a:moveTo>
                    <a:pt x="0" y="621"/>
                  </a:moveTo>
                  <a:lnTo>
                    <a:pt x="0" y="621"/>
                  </a:lnTo>
                  <a:lnTo>
                    <a:pt x="28" y="565"/>
                  </a:lnTo>
                  <a:lnTo>
                    <a:pt x="85" y="480"/>
                  </a:lnTo>
                  <a:lnTo>
                    <a:pt x="254" y="283"/>
                  </a:lnTo>
                  <a:lnTo>
                    <a:pt x="480" y="85"/>
                  </a:lnTo>
                  <a:lnTo>
                    <a:pt x="593" y="1"/>
                  </a:lnTo>
                  <a:lnTo>
                    <a:pt x="593" y="1"/>
                  </a:lnTo>
                  <a:lnTo>
                    <a:pt x="649" y="1"/>
                  </a:lnTo>
                  <a:lnTo>
                    <a:pt x="762" y="57"/>
                  </a:lnTo>
                  <a:lnTo>
                    <a:pt x="1016" y="170"/>
                  </a:lnTo>
                  <a:lnTo>
                    <a:pt x="1129" y="255"/>
                  </a:lnTo>
                  <a:lnTo>
                    <a:pt x="1214" y="339"/>
                  </a:lnTo>
                  <a:lnTo>
                    <a:pt x="1270" y="424"/>
                  </a:lnTo>
                  <a:lnTo>
                    <a:pt x="1270" y="509"/>
                  </a:lnTo>
                  <a:lnTo>
                    <a:pt x="1270" y="509"/>
                  </a:lnTo>
                  <a:lnTo>
                    <a:pt x="1524" y="480"/>
                  </a:lnTo>
                  <a:lnTo>
                    <a:pt x="1693" y="480"/>
                  </a:lnTo>
                  <a:lnTo>
                    <a:pt x="1778" y="509"/>
                  </a:lnTo>
                  <a:lnTo>
                    <a:pt x="1806" y="565"/>
                  </a:lnTo>
                  <a:lnTo>
                    <a:pt x="1834" y="650"/>
                  </a:lnTo>
                  <a:lnTo>
                    <a:pt x="1834" y="791"/>
                  </a:lnTo>
                  <a:lnTo>
                    <a:pt x="1834" y="791"/>
                  </a:lnTo>
                  <a:lnTo>
                    <a:pt x="1778" y="960"/>
                  </a:lnTo>
                  <a:lnTo>
                    <a:pt x="1722" y="1045"/>
                  </a:lnTo>
                  <a:lnTo>
                    <a:pt x="1665" y="1073"/>
                  </a:lnTo>
                  <a:lnTo>
                    <a:pt x="1580" y="1073"/>
                  </a:lnTo>
                  <a:lnTo>
                    <a:pt x="1355" y="1045"/>
                  </a:lnTo>
                  <a:lnTo>
                    <a:pt x="1214" y="1017"/>
                  </a:lnTo>
                  <a:lnTo>
                    <a:pt x="1101" y="1045"/>
                  </a:lnTo>
                  <a:lnTo>
                    <a:pt x="1101" y="1045"/>
                  </a:lnTo>
                  <a:lnTo>
                    <a:pt x="790" y="932"/>
                  </a:lnTo>
                  <a:lnTo>
                    <a:pt x="790" y="932"/>
                  </a:lnTo>
                  <a:lnTo>
                    <a:pt x="395" y="847"/>
                  </a:lnTo>
                  <a:lnTo>
                    <a:pt x="395" y="847"/>
                  </a:lnTo>
                  <a:lnTo>
                    <a:pt x="282" y="791"/>
                  </a:lnTo>
                  <a:lnTo>
                    <a:pt x="198" y="734"/>
                  </a:lnTo>
                  <a:lnTo>
                    <a:pt x="0" y="621"/>
                  </a:lnTo>
                  <a:close/>
                </a:path>
              </a:pathLst>
            </a:custGeom>
            <a:solidFill>
              <a:srgbClr val="43434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3064;p8">
              <a:extLst>
                <a:ext uri="{FF2B5EF4-FFF2-40B4-BE49-F238E27FC236}">
                  <a16:creationId xmlns:a16="http://schemas.microsoft.com/office/drawing/2014/main" id="{DB62311A-33FD-4ED1-8325-2CD678B75151}"/>
                </a:ext>
              </a:extLst>
            </p:cNvPr>
            <p:cNvSpPr/>
            <p:nvPr/>
          </p:nvSpPr>
          <p:spPr>
            <a:xfrm>
              <a:off x="553887" y="1874631"/>
              <a:ext cx="399682" cy="125275"/>
            </a:xfrm>
            <a:custGeom>
              <a:avLst/>
              <a:gdLst/>
              <a:ahLst/>
              <a:cxnLst/>
              <a:rect l="l" t="t" r="r" b="b"/>
              <a:pathLst>
                <a:path w="4967" h="2738" extrusionOk="0">
                  <a:moveTo>
                    <a:pt x="0" y="1440"/>
                  </a:moveTo>
                  <a:lnTo>
                    <a:pt x="0" y="1440"/>
                  </a:lnTo>
                  <a:lnTo>
                    <a:pt x="85" y="1242"/>
                  </a:lnTo>
                  <a:lnTo>
                    <a:pt x="198" y="1045"/>
                  </a:lnTo>
                  <a:lnTo>
                    <a:pt x="339" y="847"/>
                  </a:lnTo>
                  <a:lnTo>
                    <a:pt x="480" y="649"/>
                  </a:lnTo>
                  <a:lnTo>
                    <a:pt x="649" y="480"/>
                  </a:lnTo>
                  <a:lnTo>
                    <a:pt x="847" y="339"/>
                  </a:lnTo>
                  <a:lnTo>
                    <a:pt x="1044" y="226"/>
                  </a:lnTo>
                  <a:lnTo>
                    <a:pt x="1270" y="170"/>
                  </a:lnTo>
                  <a:lnTo>
                    <a:pt x="1270" y="170"/>
                  </a:lnTo>
                  <a:lnTo>
                    <a:pt x="1468" y="142"/>
                  </a:lnTo>
                  <a:lnTo>
                    <a:pt x="1665" y="170"/>
                  </a:lnTo>
                  <a:lnTo>
                    <a:pt x="1863" y="226"/>
                  </a:lnTo>
                  <a:lnTo>
                    <a:pt x="2088" y="226"/>
                  </a:lnTo>
                  <a:lnTo>
                    <a:pt x="2088" y="226"/>
                  </a:lnTo>
                  <a:lnTo>
                    <a:pt x="2540" y="142"/>
                  </a:lnTo>
                  <a:lnTo>
                    <a:pt x="2766" y="57"/>
                  </a:lnTo>
                  <a:lnTo>
                    <a:pt x="2822" y="29"/>
                  </a:lnTo>
                  <a:lnTo>
                    <a:pt x="2822" y="29"/>
                  </a:lnTo>
                  <a:lnTo>
                    <a:pt x="2794" y="0"/>
                  </a:lnTo>
                  <a:lnTo>
                    <a:pt x="2794" y="0"/>
                  </a:lnTo>
                  <a:lnTo>
                    <a:pt x="3048" y="29"/>
                  </a:lnTo>
                  <a:lnTo>
                    <a:pt x="3302" y="57"/>
                  </a:lnTo>
                  <a:lnTo>
                    <a:pt x="3810" y="142"/>
                  </a:lnTo>
                  <a:lnTo>
                    <a:pt x="3810" y="142"/>
                  </a:lnTo>
                  <a:lnTo>
                    <a:pt x="4036" y="198"/>
                  </a:lnTo>
                  <a:lnTo>
                    <a:pt x="4205" y="283"/>
                  </a:lnTo>
                  <a:lnTo>
                    <a:pt x="4346" y="395"/>
                  </a:lnTo>
                  <a:lnTo>
                    <a:pt x="4515" y="565"/>
                  </a:lnTo>
                  <a:lnTo>
                    <a:pt x="4515" y="565"/>
                  </a:lnTo>
                  <a:lnTo>
                    <a:pt x="4318" y="508"/>
                  </a:lnTo>
                  <a:lnTo>
                    <a:pt x="4233" y="480"/>
                  </a:lnTo>
                  <a:lnTo>
                    <a:pt x="4177" y="424"/>
                  </a:lnTo>
                  <a:lnTo>
                    <a:pt x="4177" y="424"/>
                  </a:lnTo>
                  <a:lnTo>
                    <a:pt x="4205" y="480"/>
                  </a:lnTo>
                  <a:lnTo>
                    <a:pt x="4261" y="565"/>
                  </a:lnTo>
                  <a:lnTo>
                    <a:pt x="4374" y="706"/>
                  </a:lnTo>
                  <a:lnTo>
                    <a:pt x="4374" y="706"/>
                  </a:lnTo>
                  <a:lnTo>
                    <a:pt x="4374" y="621"/>
                  </a:lnTo>
                  <a:lnTo>
                    <a:pt x="4290" y="593"/>
                  </a:lnTo>
                  <a:lnTo>
                    <a:pt x="4290" y="593"/>
                  </a:lnTo>
                  <a:lnTo>
                    <a:pt x="4346" y="565"/>
                  </a:lnTo>
                  <a:lnTo>
                    <a:pt x="4374" y="593"/>
                  </a:lnTo>
                  <a:lnTo>
                    <a:pt x="4459" y="621"/>
                  </a:lnTo>
                  <a:lnTo>
                    <a:pt x="4543" y="678"/>
                  </a:lnTo>
                  <a:lnTo>
                    <a:pt x="4600" y="678"/>
                  </a:lnTo>
                  <a:lnTo>
                    <a:pt x="4628" y="678"/>
                  </a:lnTo>
                  <a:lnTo>
                    <a:pt x="4628" y="678"/>
                  </a:lnTo>
                  <a:lnTo>
                    <a:pt x="4656" y="734"/>
                  </a:lnTo>
                  <a:lnTo>
                    <a:pt x="4628" y="791"/>
                  </a:lnTo>
                  <a:lnTo>
                    <a:pt x="4628" y="791"/>
                  </a:lnTo>
                  <a:lnTo>
                    <a:pt x="4656" y="762"/>
                  </a:lnTo>
                  <a:lnTo>
                    <a:pt x="4685" y="734"/>
                  </a:lnTo>
                  <a:lnTo>
                    <a:pt x="4685" y="678"/>
                  </a:lnTo>
                  <a:lnTo>
                    <a:pt x="4628" y="649"/>
                  </a:lnTo>
                  <a:lnTo>
                    <a:pt x="4572" y="621"/>
                  </a:lnTo>
                  <a:lnTo>
                    <a:pt x="4572" y="621"/>
                  </a:lnTo>
                  <a:lnTo>
                    <a:pt x="4628" y="621"/>
                  </a:lnTo>
                  <a:lnTo>
                    <a:pt x="4685" y="678"/>
                  </a:lnTo>
                  <a:lnTo>
                    <a:pt x="4769" y="762"/>
                  </a:lnTo>
                  <a:lnTo>
                    <a:pt x="4854" y="847"/>
                  </a:lnTo>
                  <a:lnTo>
                    <a:pt x="4967" y="932"/>
                  </a:lnTo>
                  <a:lnTo>
                    <a:pt x="4967" y="932"/>
                  </a:lnTo>
                  <a:lnTo>
                    <a:pt x="4741" y="988"/>
                  </a:lnTo>
                  <a:lnTo>
                    <a:pt x="4543" y="1045"/>
                  </a:lnTo>
                  <a:lnTo>
                    <a:pt x="4318" y="1101"/>
                  </a:lnTo>
                  <a:lnTo>
                    <a:pt x="4120" y="1157"/>
                  </a:lnTo>
                  <a:lnTo>
                    <a:pt x="4120" y="1157"/>
                  </a:lnTo>
                  <a:lnTo>
                    <a:pt x="3979" y="1157"/>
                  </a:lnTo>
                  <a:lnTo>
                    <a:pt x="3894" y="1157"/>
                  </a:lnTo>
                  <a:lnTo>
                    <a:pt x="3669" y="1157"/>
                  </a:lnTo>
                  <a:lnTo>
                    <a:pt x="3669" y="1157"/>
                  </a:lnTo>
                  <a:lnTo>
                    <a:pt x="3640" y="1157"/>
                  </a:lnTo>
                  <a:lnTo>
                    <a:pt x="3612" y="1129"/>
                  </a:lnTo>
                  <a:lnTo>
                    <a:pt x="3612" y="1101"/>
                  </a:lnTo>
                  <a:lnTo>
                    <a:pt x="3556" y="1101"/>
                  </a:lnTo>
                  <a:lnTo>
                    <a:pt x="3556" y="1101"/>
                  </a:lnTo>
                  <a:lnTo>
                    <a:pt x="3499" y="1129"/>
                  </a:lnTo>
                  <a:lnTo>
                    <a:pt x="3471" y="1157"/>
                  </a:lnTo>
                  <a:lnTo>
                    <a:pt x="3387" y="1299"/>
                  </a:lnTo>
                  <a:lnTo>
                    <a:pt x="3330" y="1411"/>
                  </a:lnTo>
                  <a:lnTo>
                    <a:pt x="3274" y="1524"/>
                  </a:lnTo>
                  <a:lnTo>
                    <a:pt x="3274" y="1524"/>
                  </a:lnTo>
                  <a:lnTo>
                    <a:pt x="3161" y="1637"/>
                  </a:lnTo>
                  <a:lnTo>
                    <a:pt x="3020" y="1722"/>
                  </a:lnTo>
                  <a:lnTo>
                    <a:pt x="2879" y="1835"/>
                  </a:lnTo>
                  <a:lnTo>
                    <a:pt x="2822" y="1891"/>
                  </a:lnTo>
                  <a:lnTo>
                    <a:pt x="2794" y="1976"/>
                  </a:lnTo>
                  <a:lnTo>
                    <a:pt x="2794" y="1976"/>
                  </a:lnTo>
                  <a:lnTo>
                    <a:pt x="2625" y="1891"/>
                  </a:lnTo>
                  <a:lnTo>
                    <a:pt x="2568" y="1863"/>
                  </a:lnTo>
                  <a:lnTo>
                    <a:pt x="2512" y="1863"/>
                  </a:lnTo>
                  <a:lnTo>
                    <a:pt x="2399" y="1919"/>
                  </a:lnTo>
                  <a:lnTo>
                    <a:pt x="2230" y="2032"/>
                  </a:lnTo>
                  <a:lnTo>
                    <a:pt x="2230" y="2032"/>
                  </a:lnTo>
                  <a:lnTo>
                    <a:pt x="2201" y="2032"/>
                  </a:lnTo>
                  <a:lnTo>
                    <a:pt x="2117" y="2032"/>
                  </a:lnTo>
                  <a:lnTo>
                    <a:pt x="2060" y="2032"/>
                  </a:lnTo>
                  <a:lnTo>
                    <a:pt x="2004" y="2060"/>
                  </a:lnTo>
                  <a:lnTo>
                    <a:pt x="2004" y="2060"/>
                  </a:lnTo>
                  <a:lnTo>
                    <a:pt x="1976" y="2145"/>
                  </a:lnTo>
                  <a:lnTo>
                    <a:pt x="2004" y="2230"/>
                  </a:lnTo>
                  <a:lnTo>
                    <a:pt x="2004" y="2314"/>
                  </a:lnTo>
                  <a:lnTo>
                    <a:pt x="2004" y="2399"/>
                  </a:lnTo>
                  <a:lnTo>
                    <a:pt x="2004" y="2399"/>
                  </a:lnTo>
                  <a:lnTo>
                    <a:pt x="1919" y="2484"/>
                  </a:lnTo>
                  <a:lnTo>
                    <a:pt x="1834" y="2597"/>
                  </a:lnTo>
                  <a:lnTo>
                    <a:pt x="1693" y="2681"/>
                  </a:lnTo>
                  <a:lnTo>
                    <a:pt x="1609" y="2738"/>
                  </a:lnTo>
                  <a:lnTo>
                    <a:pt x="1609" y="2738"/>
                  </a:lnTo>
                  <a:lnTo>
                    <a:pt x="1496" y="2681"/>
                  </a:lnTo>
                  <a:lnTo>
                    <a:pt x="1411" y="2568"/>
                  </a:lnTo>
                  <a:lnTo>
                    <a:pt x="1383" y="2512"/>
                  </a:lnTo>
                  <a:lnTo>
                    <a:pt x="1383" y="2456"/>
                  </a:lnTo>
                  <a:lnTo>
                    <a:pt x="1411" y="2427"/>
                  </a:lnTo>
                  <a:lnTo>
                    <a:pt x="1468" y="2371"/>
                  </a:lnTo>
                  <a:lnTo>
                    <a:pt x="1468" y="2371"/>
                  </a:lnTo>
                  <a:lnTo>
                    <a:pt x="1411" y="2399"/>
                  </a:lnTo>
                  <a:lnTo>
                    <a:pt x="1355" y="2399"/>
                  </a:lnTo>
                  <a:lnTo>
                    <a:pt x="1298" y="2371"/>
                  </a:lnTo>
                  <a:lnTo>
                    <a:pt x="1270" y="2314"/>
                  </a:lnTo>
                  <a:lnTo>
                    <a:pt x="1270" y="2314"/>
                  </a:lnTo>
                  <a:lnTo>
                    <a:pt x="1242" y="2371"/>
                  </a:lnTo>
                  <a:lnTo>
                    <a:pt x="1214" y="2371"/>
                  </a:lnTo>
                  <a:lnTo>
                    <a:pt x="1157" y="2371"/>
                  </a:lnTo>
                  <a:lnTo>
                    <a:pt x="1129" y="2371"/>
                  </a:lnTo>
                  <a:lnTo>
                    <a:pt x="1129" y="2371"/>
                  </a:lnTo>
                  <a:lnTo>
                    <a:pt x="1185" y="2314"/>
                  </a:lnTo>
                  <a:lnTo>
                    <a:pt x="1214" y="2258"/>
                  </a:lnTo>
                  <a:lnTo>
                    <a:pt x="1242" y="2202"/>
                  </a:lnTo>
                  <a:lnTo>
                    <a:pt x="1214" y="2117"/>
                  </a:lnTo>
                  <a:lnTo>
                    <a:pt x="1157" y="2004"/>
                  </a:lnTo>
                  <a:lnTo>
                    <a:pt x="1101" y="1919"/>
                  </a:lnTo>
                  <a:lnTo>
                    <a:pt x="1101" y="1919"/>
                  </a:lnTo>
                  <a:lnTo>
                    <a:pt x="1044" y="1891"/>
                  </a:lnTo>
                  <a:lnTo>
                    <a:pt x="1016" y="1891"/>
                  </a:lnTo>
                  <a:lnTo>
                    <a:pt x="875" y="1891"/>
                  </a:lnTo>
                  <a:lnTo>
                    <a:pt x="762" y="1919"/>
                  </a:lnTo>
                  <a:lnTo>
                    <a:pt x="621" y="1948"/>
                  </a:lnTo>
                  <a:lnTo>
                    <a:pt x="621" y="1948"/>
                  </a:lnTo>
                  <a:lnTo>
                    <a:pt x="621" y="1863"/>
                  </a:lnTo>
                  <a:lnTo>
                    <a:pt x="593" y="1778"/>
                  </a:lnTo>
                  <a:lnTo>
                    <a:pt x="508" y="1722"/>
                  </a:lnTo>
                  <a:lnTo>
                    <a:pt x="395" y="1637"/>
                  </a:lnTo>
                  <a:lnTo>
                    <a:pt x="169" y="1524"/>
                  </a:lnTo>
                  <a:lnTo>
                    <a:pt x="0" y="1440"/>
                  </a:lnTo>
                  <a:close/>
                </a:path>
              </a:pathLst>
            </a:custGeom>
            <a:solidFill>
              <a:srgbClr val="43434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3066;p8">
              <a:extLst>
                <a:ext uri="{FF2B5EF4-FFF2-40B4-BE49-F238E27FC236}">
                  <a16:creationId xmlns:a16="http://schemas.microsoft.com/office/drawing/2014/main" id="{C1DD0D36-8FEA-419D-A787-47E6A6A09BA6}"/>
                </a:ext>
              </a:extLst>
            </p:cNvPr>
            <p:cNvSpPr/>
            <p:nvPr/>
          </p:nvSpPr>
          <p:spPr>
            <a:xfrm>
              <a:off x="1137181" y="1989901"/>
              <a:ext cx="22772" cy="6497"/>
            </a:xfrm>
            <a:custGeom>
              <a:avLst/>
              <a:gdLst/>
              <a:ahLst/>
              <a:cxnLst/>
              <a:rect l="l" t="t" r="r" b="b"/>
              <a:pathLst>
                <a:path w="283" h="142" extrusionOk="0">
                  <a:moveTo>
                    <a:pt x="0" y="142"/>
                  </a:moveTo>
                  <a:lnTo>
                    <a:pt x="0" y="142"/>
                  </a:lnTo>
                  <a:lnTo>
                    <a:pt x="141" y="57"/>
                  </a:lnTo>
                  <a:lnTo>
                    <a:pt x="283" y="1"/>
                  </a:lnTo>
                  <a:lnTo>
                    <a:pt x="283" y="1"/>
                  </a:lnTo>
                  <a:lnTo>
                    <a:pt x="198" y="1"/>
                  </a:lnTo>
                  <a:lnTo>
                    <a:pt x="141" y="29"/>
                  </a:lnTo>
                  <a:lnTo>
                    <a:pt x="57" y="85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rgbClr val="43434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3070;p8">
              <a:extLst>
                <a:ext uri="{FF2B5EF4-FFF2-40B4-BE49-F238E27FC236}">
                  <a16:creationId xmlns:a16="http://schemas.microsoft.com/office/drawing/2014/main" id="{23FD4A38-671B-416A-8BD1-5649B0D86B70}"/>
                </a:ext>
              </a:extLst>
            </p:cNvPr>
            <p:cNvSpPr/>
            <p:nvPr/>
          </p:nvSpPr>
          <p:spPr>
            <a:xfrm>
              <a:off x="664996" y="1926100"/>
              <a:ext cx="297487" cy="174370"/>
            </a:xfrm>
            <a:custGeom>
              <a:avLst/>
              <a:gdLst/>
              <a:ahLst/>
              <a:cxnLst/>
              <a:rect l="l" t="t" r="r" b="b"/>
              <a:pathLst>
                <a:path w="3697" h="3811" extrusionOk="0">
                  <a:moveTo>
                    <a:pt x="0" y="1722"/>
                  </a:moveTo>
                  <a:lnTo>
                    <a:pt x="0" y="1722"/>
                  </a:lnTo>
                  <a:lnTo>
                    <a:pt x="198" y="1835"/>
                  </a:lnTo>
                  <a:lnTo>
                    <a:pt x="282" y="1835"/>
                  </a:lnTo>
                  <a:lnTo>
                    <a:pt x="395" y="1778"/>
                  </a:lnTo>
                  <a:lnTo>
                    <a:pt x="395" y="1778"/>
                  </a:lnTo>
                  <a:lnTo>
                    <a:pt x="564" y="1637"/>
                  </a:lnTo>
                  <a:lnTo>
                    <a:pt x="677" y="1553"/>
                  </a:lnTo>
                  <a:lnTo>
                    <a:pt x="706" y="1468"/>
                  </a:lnTo>
                  <a:lnTo>
                    <a:pt x="706" y="1468"/>
                  </a:lnTo>
                  <a:lnTo>
                    <a:pt x="706" y="1383"/>
                  </a:lnTo>
                  <a:lnTo>
                    <a:pt x="706" y="1327"/>
                  </a:lnTo>
                  <a:lnTo>
                    <a:pt x="677" y="1242"/>
                  </a:lnTo>
                  <a:lnTo>
                    <a:pt x="706" y="1158"/>
                  </a:lnTo>
                  <a:lnTo>
                    <a:pt x="706" y="1158"/>
                  </a:lnTo>
                  <a:lnTo>
                    <a:pt x="762" y="1101"/>
                  </a:lnTo>
                  <a:lnTo>
                    <a:pt x="818" y="1101"/>
                  </a:lnTo>
                  <a:lnTo>
                    <a:pt x="875" y="1129"/>
                  </a:lnTo>
                  <a:lnTo>
                    <a:pt x="960" y="1101"/>
                  </a:lnTo>
                  <a:lnTo>
                    <a:pt x="960" y="1101"/>
                  </a:lnTo>
                  <a:lnTo>
                    <a:pt x="1129" y="1017"/>
                  </a:lnTo>
                  <a:lnTo>
                    <a:pt x="1242" y="932"/>
                  </a:lnTo>
                  <a:lnTo>
                    <a:pt x="1270" y="932"/>
                  </a:lnTo>
                  <a:lnTo>
                    <a:pt x="1326" y="932"/>
                  </a:lnTo>
                  <a:lnTo>
                    <a:pt x="1524" y="1045"/>
                  </a:lnTo>
                  <a:lnTo>
                    <a:pt x="1524" y="1045"/>
                  </a:lnTo>
                  <a:lnTo>
                    <a:pt x="1552" y="960"/>
                  </a:lnTo>
                  <a:lnTo>
                    <a:pt x="1609" y="904"/>
                  </a:lnTo>
                  <a:lnTo>
                    <a:pt x="1721" y="791"/>
                  </a:lnTo>
                  <a:lnTo>
                    <a:pt x="1863" y="706"/>
                  </a:lnTo>
                  <a:lnTo>
                    <a:pt x="2004" y="593"/>
                  </a:lnTo>
                  <a:lnTo>
                    <a:pt x="2004" y="593"/>
                  </a:lnTo>
                  <a:lnTo>
                    <a:pt x="2088" y="452"/>
                  </a:lnTo>
                  <a:lnTo>
                    <a:pt x="2145" y="311"/>
                  </a:lnTo>
                  <a:lnTo>
                    <a:pt x="2229" y="226"/>
                  </a:lnTo>
                  <a:lnTo>
                    <a:pt x="2286" y="198"/>
                  </a:lnTo>
                  <a:lnTo>
                    <a:pt x="2370" y="170"/>
                  </a:lnTo>
                  <a:lnTo>
                    <a:pt x="2370" y="170"/>
                  </a:lnTo>
                  <a:lnTo>
                    <a:pt x="2427" y="198"/>
                  </a:lnTo>
                  <a:lnTo>
                    <a:pt x="2483" y="226"/>
                  </a:lnTo>
                  <a:lnTo>
                    <a:pt x="2568" y="283"/>
                  </a:lnTo>
                  <a:lnTo>
                    <a:pt x="2653" y="283"/>
                  </a:lnTo>
                  <a:lnTo>
                    <a:pt x="2653" y="283"/>
                  </a:lnTo>
                  <a:lnTo>
                    <a:pt x="2737" y="283"/>
                  </a:lnTo>
                  <a:lnTo>
                    <a:pt x="2850" y="255"/>
                  </a:lnTo>
                  <a:lnTo>
                    <a:pt x="3048" y="170"/>
                  </a:lnTo>
                  <a:lnTo>
                    <a:pt x="3048" y="170"/>
                  </a:lnTo>
                  <a:lnTo>
                    <a:pt x="3358" y="57"/>
                  </a:lnTo>
                  <a:lnTo>
                    <a:pt x="3697" y="1"/>
                  </a:lnTo>
                  <a:lnTo>
                    <a:pt x="3697" y="1"/>
                  </a:lnTo>
                  <a:lnTo>
                    <a:pt x="3584" y="85"/>
                  </a:lnTo>
                  <a:lnTo>
                    <a:pt x="3556" y="114"/>
                  </a:lnTo>
                  <a:lnTo>
                    <a:pt x="3499" y="85"/>
                  </a:lnTo>
                  <a:lnTo>
                    <a:pt x="3499" y="85"/>
                  </a:lnTo>
                  <a:lnTo>
                    <a:pt x="3471" y="170"/>
                  </a:lnTo>
                  <a:lnTo>
                    <a:pt x="3471" y="226"/>
                  </a:lnTo>
                  <a:lnTo>
                    <a:pt x="3499" y="368"/>
                  </a:lnTo>
                  <a:lnTo>
                    <a:pt x="3556" y="537"/>
                  </a:lnTo>
                  <a:lnTo>
                    <a:pt x="3556" y="678"/>
                  </a:lnTo>
                  <a:lnTo>
                    <a:pt x="3556" y="678"/>
                  </a:lnTo>
                  <a:lnTo>
                    <a:pt x="3499" y="847"/>
                  </a:lnTo>
                  <a:lnTo>
                    <a:pt x="3386" y="988"/>
                  </a:lnTo>
                  <a:lnTo>
                    <a:pt x="3302" y="1158"/>
                  </a:lnTo>
                  <a:lnTo>
                    <a:pt x="3245" y="1327"/>
                  </a:lnTo>
                  <a:lnTo>
                    <a:pt x="3245" y="1327"/>
                  </a:lnTo>
                  <a:lnTo>
                    <a:pt x="3217" y="1891"/>
                  </a:lnTo>
                  <a:lnTo>
                    <a:pt x="3189" y="2202"/>
                  </a:lnTo>
                  <a:lnTo>
                    <a:pt x="3132" y="2315"/>
                  </a:lnTo>
                  <a:lnTo>
                    <a:pt x="3104" y="2343"/>
                  </a:lnTo>
                  <a:lnTo>
                    <a:pt x="3076" y="2343"/>
                  </a:lnTo>
                  <a:lnTo>
                    <a:pt x="3076" y="2343"/>
                  </a:lnTo>
                  <a:lnTo>
                    <a:pt x="3104" y="2258"/>
                  </a:lnTo>
                  <a:lnTo>
                    <a:pt x="3104" y="2145"/>
                  </a:lnTo>
                  <a:lnTo>
                    <a:pt x="3132" y="2061"/>
                  </a:lnTo>
                  <a:lnTo>
                    <a:pt x="3132" y="1948"/>
                  </a:lnTo>
                  <a:lnTo>
                    <a:pt x="3132" y="1948"/>
                  </a:lnTo>
                  <a:lnTo>
                    <a:pt x="3076" y="2004"/>
                  </a:lnTo>
                  <a:lnTo>
                    <a:pt x="3020" y="2061"/>
                  </a:lnTo>
                  <a:lnTo>
                    <a:pt x="2991" y="2174"/>
                  </a:lnTo>
                  <a:lnTo>
                    <a:pt x="2991" y="2286"/>
                  </a:lnTo>
                  <a:lnTo>
                    <a:pt x="2991" y="2540"/>
                  </a:lnTo>
                  <a:lnTo>
                    <a:pt x="2991" y="2710"/>
                  </a:lnTo>
                  <a:lnTo>
                    <a:pt x="2991" y="2710"/>
                  </a:lnTo>
                  <a:lnTo>
                    <a:pt x="2991" y="2540"/>
                  </a:lnTo>
                  <a:lnTo>
                    <a:pt x="2963" y="2569"/>
                  </a:lnTo>
                  <a:lnTo>
                    <a:pt x="2963" y="2625"/>
                  </a:lnTo>
                  <a:lnTo>
                    <a:pt x="2963" y="2625"/>
                  </a:lnTo>
                  <a:lnTo>
                    <a:pt x="2878" y="2851"/>
                  </a:lnTo>
                  <a:lnTo>
                    <a:pt x="2878" y="2851"/>
                  </a:lnTo>
                  <a:lnTo>
                    <a:pt x="2935" y="2851"/>
                  </a:lnTo>
                  <a:lnTo>
                    <a:pt x="2935" y="2907"/>
                  </a:lnTo>
                  <a:lnTo>
                    <a:pt x="2907" y="3133"/>
                  </a:lnTo>
                  <a:lnTo>
                    <a:pt x="2822" y="3500"/>
                  </a:lnTo>
                  <a:lnTo>
                    <a:pt x="2822" y="3500"/>
                  </a:lnTo>
                  <a:lnTo>
                    <a:pt x="2822" y="3556"/>
                  </a:lnTo>
                  <a:lnTo>
                    <a:pt x="2850" y="3613"/>
                  </a:lnTo>
                  <a:lnTo>
                    <a:pt x="2907" y="3669"/>
                  </a:lnTo>
                  <a:lnTo>
                    <a:pt x="2907" y="3697"/>
                  </a:lnTo>
                  <a:lnTo>
                    <a:pt x="2907" y="3726"/>
                  </a:lnTo>
                  <a:lnTo>
                    <a:pt x="2850" y="3782"/>
                  </a:lnTo>
                  <a:lnTo>
                    <a:pt x="2850" y="3782"/>
                  </a:lnTo>
                  <a:lnTo>
                    <a:pt x="2766" y="3810"/>
                  </a:lnTo>
                  <a:lnTo>
                    <a:pt x="2681" y="3810"/>
                  </a:lnTo>
                  <a:lnTo>
                    <a:pt x="2512" y="3754"/>
                  </a:lnTo>
                  <a:lnTo>
                    <a:pt x="2512" y="3754"/>
                  </a:lnTo>
                  <a:lnTo>
                    <a:pt x="2427" y="3697"/>
                  </a:lnTo>
                  <a:lnTo>
                    <a:pt x="2342" y="3641"/>
                  </a:lnTo>
                  <a:lnTo>
                    <a:pt x="2258" y="3585"/>
                  </a:lnTo>
                  <a:lnTo>
                    <a:pt x="2145" y="3528"/>
                  </a:lnTo>
                  <a:lnTo>
                    <a:pt x="2145" y="3528"/>
                  </a:lnTo>
                  <a:lnTo>
                    <a:pt x="1947" y="3528"/>
                  </a:lnTo>
                  <a:lnTo>
                    <a:pt x="1778" y="3528"/>
                  </a:lnTo>
                  <a:lnTo>
                    <a:pt x="1609" y="3500"/>
                  </a:lnTo>
                  <a:lnTo>
                    <a:pt x="1496" y="3472"/>
                  </a:lnTo>
                  <a:lnTo>
                    <a:pt x="1411" y="3415"/>
                  </a:lnTo>
                  <a:lnTo>
                    <a:pt x="1411" y="3415"/>
                  </a:lnTo>
                  <a:lnTo>
                    <a:pt x="1693" y="3500"/>
                  </a:lnTo>
                  <a:lnTo>
                    <a:pt x="1863" y="3528"/>
                  </a:lnTo>
                  <a:lnTo>
                    <a:pt x="1947" y="3528"/>
                  </a:lnTo>
                  <a:lnTo>
                    <a:pt x="1975" y="3528"/>
                  </a:lnTo>
                  <a:lnTo>
                    <a:pt x="1975" y="3528"/>
                  </a:lnTo>
                  <a:lnTo>
                    <a:pt x="2032" y="3443"/>
                  </a:lnTo>
                  <a:lnTo>
                    <a:pt x="2032" y="3387"/>
                  </a:lnTo>
                  <a:lnTo>
                    <a:pt x="2032" y="3274"/>
                  </a:lnTo>
                  <a:lnTo>
                    <a:pt x="1975" y="3189"/>
                  </a:lnTo>
                  <a:lnTo>
                    <a:pt x="1863" y="3020"/>
                  </a:lnTo>
                  <a:lnTo>
                    <a:pt x="1750" y="2879"/>
                  </a:lnTo>
                  <a:lnTo>
                    <a:pt x="1750" y="2879"/>
                  </a:lnTo>
                  <a:lnTo>
                    <a:pt x="1637" y="2766"/>
                  </a:lnTo>
                  <a:lnTo>
                    <a:pt x="1552" y="2710"/>
                  </a:lnTo>
                  <a:lnTo>
                    <a:pt x="1467" y="2653"/>
                  </a:lnTo>
                  <a:lnTo>
                    <a:pt x="1383" y="2653"/>
                  </a:lnTo>
                  <a:lnTo>
                    <a:pt x="1326" y="2653"/>
                  </a:lnTo>
                  <a:lnTo>
                    <a:pt x="1270" y="2681"/>
                  </a:lnTo>
                  <a:lnTo>
                    <a:pt x="1242" y="2738"/>
                  </a:lnTo>
                  <a:lnTo>
                    <a:pt x="1213" y="2794"/>
                  </a:lnTo>
                  <a:lnTo>
                    <a:pt x="1213" y="2964"/>
                  </a:lnTo>
                  <a:lnTo>
                    <a:pt x="1242" y="3133"/>
                  </a:lnTo>
                  <a:lnTo>
                    <a:pt x="1326" y="3274"/>
                  </a:lnTo>
                  <a:lnTo>
                    <a:pt x="1383" y="3359"/>
                  </a:lnTo>
                  <a:lnTo>
                    <a:pt x="1467" y="3387"/>
                  </a:lnTo>
                  <a:lnTo>
                    <a:pt x="1467" y="3387"/>
                  </a:lnTo>
                  <a:lnTo>
                    <a:pt x="1411" y="3415"/>
                  </a:lnTo>
                  <a:lnTo>
                    <a:pt x="1383" y="3472"/>
                  </a:lnTo>
                  <a:lnTo>
                    <a:pt x="1326" y="3500"/>
                  </a:lnTo>
                  <a:lnTo>
                    <a:pt x="1298" y="3528"/>
                  </a:lnTo>
                  <a:lnTo>
                    <a:pt x="1298" y="3528"/>
                  </a:lnTo>
                  <a:lnTo>
                    <a:pt x="1185" y="3415"/>
                  </a:lnTo>
                  <a:lnTo>
                    <a:pt x="988" y="3218"/>
                  </a:lnTo>
                  <a:lnTo>
                    <a:pt x="536" y="2653"/>
                  </a:lnTo>
                  <a:lnTo>
                    <a:pt x="310" y="2343"/>
                  </a:lnTo>
                  <a:lnTo>
                    <a:pt x="113" y="2061"/>
                  </a:lnTo>
                  <a:lnTo>
                    <a:pt x="0" y="1863"/>
                  </a:lnTo>
                  <a:lnTo>
                    <a:pt x="0" y="1778"/>
                  </a:lnTo>
                  <a:lnTo>
                    <a:pt x="0" y="1722"/>
                  </a:lnTo>
                  <a:close/>
                </a:path>
              </a:pathLst>
            </a:custGeom>
            <a:solidFill>
              <a:srgbClr val="43434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3" name="Google Shape;3374;p8">
            <a:extLst>
              <a:ext uri="{FF2B5EF4-FFF2-40B4-BE49-F238E27FC236}">
                <a16:creationId xmlns:a16="http://schemas.microsoft.com/office/drawing/2014/main" id="{E784E7B7-9D30-45AF-84C9-0516C3C48C80}"/>
              </a:ext>
            </a:extLst>
          </p:cNvPr>
          <p:cNvSpPr/>
          <p:nvPr/>
        </p:nvSpPr>
        <p:spPr>
          <a:xfrm>
            <a:off x="398794" y="2872236"/>
            <a:ext cx="526214" cy="1591458"/>
          </a:xfrm>
          <a:custGeom>
            <a:avLst/>
            <a:gdLst/>
            <a:ahLst/>
            <a:cxnLst/>
            <a:rect l="l" t="t" r="r" b="b"/>
            <a:pathLst>
              <a:path w="9709" h="32341" extrusionOk="0">
                <a:moveTo>
                  <a:pt x="1" y="734"/>
                </a:moveTo>
                <a:lnTo>
                  <a:pt x="1" y="734"/>
                </a:lnTo>
                <a:lnTo>
                  <a:pt x="170" y="650"/>
                </a:lnTo>
                <a:lnTo>
                  <a:pt x="283" y="622"/>
                </a:lnTo>
                <a:lnTo>
                  <a:pt x="340" y="565"/>
                </a:lnTo>
                <a:lnTo>
                  <a:pt x="424" y="396"/>
                </a:lnTo>
                <a:lnTo>
                  <a:pt x="424" y="396"/>
                </a:lnTo>
                <a:lnTo>
                  <a:pt x="424" y="339"/>
                </a:lnTo>
                <a:lnTo>
                  <a:pt x="396" y="283"/>
                </a:lnTo>
                <a:lnTo>
                  <a:pt x="396" y="226"/>
                </a:lnTo>
                <a:lnTo>
                  <a:pt x="396" y="142"/>
                </a:lnTo>
                <a:lnTo>
                  <a:pt x="396" y="142"/>
                </a:lnTo>
                <a:lnTo>
                  <a:pt x="622" y="1"/>
                </a:lnTo>
                <a:lnTo>
                  <a:pt x="622" y="1"/>
                </a:lnTo>
                <a:lnTo>
                  <a:pt x="650" y="57"/>
                </a:lnTo>
                <a:lnTo>
                  <a:pt x="706" y="142"/>
                </a:lnTo>
                <a:lnTo>
                  <a:pt x="791" y="283"/>
                </a:lnTo>
                <a:lnTo>
                  <a:pt x="791" y="283"/>
                </a:lnTo>
                <a:lnTo>
                  <a:pt x="847" y="396"/>
                </a:lnTo>
                <a:lnTo>
                  <a:pt x="932" y="452"/>
                </a:lnTo>
                <a:lnTo>
                  <a:pt x="932" y="452"/>
                </a:lnTo>
                <a:lnTo>
                  <a:pt x="989" y="452"/>
                </a:lnTo>
                <a:lnTo>
                  <a:pt x="1017" y="480"/>
                </a:lnTo>
                <a:lnTo>
                  <a:pt x="1017" y="509"/>
                </a:lnTo>
                <a:lnTo>
                  <a:pt x="989" y="565"/>
                </a:lnTo>
                <a:lnTo>
                  <a:pt x="989" y="565"/>
                </a:lnTo>
                <a:lnTo>
                  <a:pt x="1045" y="734"/>
                </a:lnTo>
                <a:lnTo>
                  <a:pt x="1101" y="932"/>
                </a:lnTo>
                <a:lnTo>
                  <a:pt x="1158" y="1101"/>
                </a:lnTo>
                <a:lnTo>
                  <a:pt x="1243" y="1271"/>
                </a:lnTo>
                <a:lnTo>
                  <a:pt x="1243" y="1271"/>
                </a:lnTo>
                <a:lnTo>
                  <a:pt x="1355" y="1412"/>
                </a:lnTo>
                <a:lnTo>
                  <a:pt x="1468" y="1553"/>
                </a:lnTo>
                <a:lnTo>
                  <a:pt x="1468" y="1553"/>
                </a:lnTo>
                <a:lnTo>
                  <a:pt x="1553" y="1722"/>
                </a:lnTo>
                <a:lnTo>
                  <a:pt x="1553" y="1750"/>
                </a:lnTo>
                <a:lnTo>
                  <a:pt x="1553" y="1863"/>
                </a:lnTo>
                <a:lnTo>
                  <a:pt x="1553" y="1863"/>
                </a:lnTo>
                <a:lnTo>
                  <a:pt x="1581" y="2004"/>
                </a:lnTo>
                <a:lnTo>
                  <a:pt x="1581" y="2117"/>
                </a:lnTo>
                <a:lnTo>
                  <a:pt x="1609" y="2145"/>
                </a:lnTo>
                <a:lnTo>
                  <a:pt x="1609" y="2117"/>
                </a:lnTo>
                <a:lnTo>
                  <a:pt x="1609" y="2117"/>
                </a:lnTo>
                <a:lnTo>
                  <a:pt x="1581" y="2230"/>
                </a:lnTo>
                <a:lnTo>
                  <a:pt x="1468" y="2315"/>
                </a:lnTo>
                <a:lnTo>
                  <a:pt x="1468" y="2315"/>
                </a:lnTo>
                <a:lnTo>
                  <a:pt x="1497" y="2399"/>
                </a:lnTo>
                <a:lnTo>
                  <a:pt x="1525" y="2484"/>
                </a:lnTo>
                <a:lnTo>
                  <a:pt x="1525" y="2569"/>
                </a:lnTo>
                <a:lnTo>
                  <a:pt x="1553" y="2653"/>
                </a:lnTo>
                <a:lnTo>
                  <a:pt x="1553" y="2653"/>
                </a:lnTo>
                <a:lnTo>
                  <a:pt x="1581" y="2682"/>
                </a:lnTo>
                <a:lnTo>
                  <a:pt x="1638" y="2710"/>
                </a:lnTo>
                <a:lnTo>
                  <a:pt x="1666" y="2766"/>
                </a:lnTo>
                <a:lnTo>
                  <a:pt x="1722" y="2794"/>
                </a:lnTo>
                <a:lnTo>
                  <a:pt x="1722" y="2794"/>
                </a:lnTo>
                <a:lnTo>
                  <a:pt x="1722" y="2851"/>
                </a:lnTo>
                <a:lnTo>
                  <a:pt x="1722" y="2907"/>
                </a:lnTo>
                <a:lnTo>
                  <a:pt x="1722" y="2964"/>
                </a:lnTo>
                <a:lnTo>
                  <a:pt x="1750" y="3048"/>
                </a:lnTo>
                <a:lnTo>
                  <a:pt x="1750" y="3048"/>
                </a:lnTo>
                <a:lnTo>
                  <a:pt x="1807" y="3133"/>
                </a:lnTo>
                <a:lnTo>
                  <a:pt x="1892" y="3189"/>
                </a:lnTo>
                <a:lnTo>
                  <a:pt x="1948" y="3274"/>
                </a:lnTo>
                <a:lnTo>
                  <a:pt x="2033" y="3359"/>
                </a:lnTo>
                <a:lnTo>
                  <a:pt x="2033" y="3359"/>
                </a:lnTo>
                <a:lnTo>
                  <a:pt x="2089" y="3528"/>
                </a:lnTo>
                <a:lnTo>
                  <a:pt x="2146" y="3726"/>
                </a:lnTo>
                <a:lnTo>
                  <a:pt x="2258" y="4177"/>
                </a:lnTo>
                <a:lnTo>
                  <a:pt x="2315" y="4403"/>
                </a:lnTo>
                <a:lnTo>
                  <a:pt x="2428" y="4600"/>
                </a:lnTo>
                <a:lnTo>
                  <a:pt x="2512" y="4742"/>
                </a:lnTo>
                <a:lnTo>
                  <a:pt x="2597" y="4798"/>
                </a:lnTo>
                <a:lnTo>
                  <a:pt x="2654" y="4826"/>
                </a:lnTo>
                <a:lnTo>
                  <a:pt x="2654" y="4826"/>
                </a:lnTo>
                <a:lnTo>
                  <a:pt x="2738" y="4854"/>
                </a:lnTo>
                <a:lnTo>
                  <a:pt x="2795" y="4854"/>
                </a:lnTo>
                <a:lnTo>
                  <a:pt x="2907" y="4798"/>
                </a:lnTo>
                <a:lnTo>
                  <a:pt x="2964" y="4798"/>
                </a:lnTo>
                <a:lnTo>
                  <a:pt x="3020" y="4826"/>
                </a:lnTo>
                <a:lnTo>
                  <a:pt x="3077" y="4854"/>
                </a:lnTo>
                <a:lnTo>
                  <a:pt x="3133" y="4939"/>
                </a:lnTo>
                <a:lnTo>
                  <a:pt x="3133" y="4939"/>
                </a:lnTo>
                <a:lnTo>
                  <a:pt x="3133" y="4996"/>
                </a:lnTo>
                <a:lnTo>
                  <a:pt x="3133" y="5108"/>
                </a:lnTo>
                <a:lnTo>
                  <a:pt x="3133" y="5334"/>
                </a:lnTo>
                <a:lnTo>
                  <a:pt x="3105" y="5588"/>
                </a:lnTo>
                <a:lnTo>
                  <a:pt x="3049" y="5729"/>
                </a:lnTo>
                <a:lnTo>
                  <a:pt x="3049" y="5729"/>
                </a:lnTo>
                <a:lnTo>
                  <a:pt x="2992" y="5814"/>
                </a:lnTo>
                <a:lnTo>
                  <a:pt x="2936" y="5899"/>
                </a:lnTo>
                <a:lnTo>
                  <a:pt x="2795" y="5983"/>
                </a:lnTo>
                <a:lnTo>
                  <a:pt x="2625" y="6068"/>
                </a:lnTo>
                <a:lnTo>
                  <a:pt x="2456" y="6181"/>
                </a:lnTo>
                <a:lnTo>
                  <a:pt x="2456" y="6181"/>
                </a:lnTo>
                <a:lnTo>
                  <a:pt x="2343" y="6265"/>
                </a:lnTo>
                <a:lnTo>
                  <a:pt x="2258" y="6322"/>
                </a:lnTo>
                <a:lnTo>
                  <a:pt x="2230" y="6406"/>
                </a:lnTo>
                <a:lnTo>
                  <a:pt x="2230" y="6491"/>
                </a:lnTo>
                <a:lnTo>
                  <a:pt x="2258" y="6632"/>
                </a:lnTo>
                <a:lnTo>
                  <a:pt x="2343" y="6830"/>
                </a:lnTo>
                <a:lnTo>
                  <a:pt x="2343" y="6830"/>
                </a:lnTo>
                <a:lnTo>
                  <a:pt x="2287" y="6858"/>
                </a:lnTo>
                <a:lnTo>
                  <a:pt x="2230" y="6914"/>
                </a:lnTo>
                <a:lnTo>
                  <a:pt x="2230" y="6971"/>
                </a:lnTo>
                <a:lnTo>
                  <a:pt x="2230" y="7027"/>
                </a:lnTo>
                <a:lnTo>
                  <a:pt x="2258" y="7197"/>
                </a:lnTo>
                <a:lnTo>
                  <a:pt x="2315" y="7309"/>
                </a:lnTo>
                <a:lnTo>
                  <a:pt x="2315" y="7309"/>
                </a:lnTo>
                <a:lnTo>
                  <a:pt x="2400" y="7479"/>
                </a:lnTo>
                <a:lnTo>
                  <a:pt x="2456" y="7563"/>
                </a:lnTo>
                <a:lnTo>
                  <a:pt x="2484" y="7676"/>
                </a:lnTo>
                <a:lnTo>
                  <a:pt x="2484" y="7676"/>
                </a:lnTo>
                <a:lnTo>
                  <a:pt x="2456" y="7761"/>
                </a:lnTo>
                <a:lnTo>
                  <a:pt x="2428" y="7846"/>
                </a:lnTo>
                <a:lnTo>
                  <a:pt x="2400" y="7930"/>
                </a:lnTo>
                <a:lnTo>
                  <a:pt x="2400" y="7987"/>
                </a:lnTo>
                <a:lnTo>
                  <a:pt x="2400" y="7987"/>
                </a:lnTo>
                <a:lnTo>
                  <a:pt x="2428" y="8071"/>
                </a:lnTo>
                <a:lnTo>
                  <a:pt x="2456" y="8128"/>
                </a:lnTo>
                <a:lnTo>
                  <a:pt x="2569" y="8241"/>
                </a:lnTo>
                <a:lnTo>
                  <a:pt x="2654" y="8382"/>
                </a:lnTo>
                <a:lnTo>
                  <a:pt x="2682" y="8438"/>
                </a:lnTo>
                <a:lnTo>
                  <a:pt x="2682" y="8495"/>
                </a:lnTo>
                <a:lnTo>
                  <a:pt x="2682" y="8495"/>
                </a:lnTo>
                <a:lnTo>
                  <a:pt x="2654" y="8551"/>
                </a:lnTo>
                <a:lnTo>
                  <a:pt x="2625" y="8608"/>
                </a:lnTo>
                <a:lnTo>
                  <a:pt x="2484" y="8664"/>
                </a:lnTo>
                <a:lnTo>
                  <a:pt x="2371" y="8720"/>
                </a:lnTo>
                <a:lnTo>
                  <a:pt x="2315" y="8749"/>
                </a:lnTo>
                <a:lnTo>
                  <a:pt x="2287" y="8805"/>
                </a:lnTo>
                <a:lnTo>
                  <a:pt x="2287" y="8805"/>
                </a:lnTo>
                <a:lnTo>
                  <a:pt x="2202" y="8974"/>
                </a:lnTo>
                <a:lnTo>
                  <a:pt x="2174" y="9172"/>
                </a:lnTo>
                <a:lnTo>
                  <a:pt x="2146" y="9370"/>
                </a:lnTo>
                <a:lnTo>
                  <a:pt x="2089" y="9539"/>
                </a:lnTo>
                <a:lnTo>
                  <a:pt x="2089" y="9539"/>
                </a:lnTo>
                <a:lnTo>
                  <a:pt x="1976" y="9736"/>
                </a:lnTo>
                <a:lnTo>
                  <a:pt x="1920" y="9849"/>
                </a:lnTo>
                <a:lnTo>
                  <a:pt x="1892" y="9962"/>
                </a:lnTo>
                <a:lnTo>
                  <a:pt x="1892" y="9962"/>
                </a:lnTo>
                <a:lnTo>
                  <a:pt x="1863" y="10047"/>
                </a:lnTo>
                <a:lnTo>
                  <a:pt x="1892" y="10160"/>
                </a:lnTo>
                <a:lnTo>
                  <a:pt x="1892" y="10273"/>
                </a:lnTo>
                <a:lnTo>
                  <a:pt x="1892" y="10385"/>
                </a:lnTo>
                <a:lnTo>
                  <a:pt x="1892" y="10385"/>
                </a:lnTo>
                <a:lnTo>
                  <a:pt x="1863" y="10442"/>
                </a:lnTo>
                <a:lnTo>
                  <a:pt x="1835" y="10498"/>
                </a:lnTo>
                <a:lnTo>
                  <a:pt x="1807" y="10555"/>
                </a:lnTo>
                <a:lnTo>
                  <a:pt x="1779" y="10611"/>
                </a:lnTo>
                <a:lnTo>
                  <a:pt x="1779" y="10611"/>
                </a:lnTo>
                <a:lnTo>
                  <a:pt x="1807" y="10724"/>
                </a:lnTo>
                <a:lnTo>
                  <a:pt x="1835" y="10809"/>
                </a:lnTo>
                <a:lnTo>
                  <a:pt x="1920" y="11006"/>
                </a:lnTo>
                <a:lnTo>
                  <a:pt x="1920" y="11006"/>
                </a:lnTo>
                <a:lnTo>
                  <a:pt x="2033" y="11232"/>
                </a:lnTo>
                <a:lnTo>
                  <a:pt x="2061" y="11345"/>
                </a:lnTo>
                <a:lnTo>
                  <a:pt x="2061" y="11458"/>
                </a:lnTo>
                <a:lnTo>
                  <a:pt x="2061" y="11458"/>
                </a:lnTo>
                <a:lnTo>
                  <a:pt x="2033" y="11542"/>
                </a:lnTo>
                <a:lnTo>
                  <a:pt x="1976" y="11571"/>
                </a:lnTo>
                <a:lnTo>
                  <a:pt x="1920" y="11571"/>
                </a:lnTo>
                <a:lnTo>
                  <a:pt x="1863" y="11542"/>
                </a:lnTo>
                <a:lnTo>
                  <a:pt x="1863" y="11542"/>
                </a:lnTo>
                <a:lnTo>
                  <a:pt x="1892" y="11599"/>
                </a:lnTo>
                <a:lnTo>
                  <a:pt x="1920" y="11683"/>
                </a:lnTo>
                <a:lnTo>
                  <a:pt x="1892" y="11881"/>
                </a:lnTo>
                <a:lnTo>
                  <a:pt x="1835" y="12079"/>
                </a:lnTo>
                <a:lnTo>
                  <a:pt x="1807" y="12248"/>
                </a:lnTo>
                <a:lnTo>
                  <a:pt x="1807" y="12248"/>
                </a:lnTo>
                <a:lnTo>
                  <a:pt x="1835" y="12417"/>
                </a:lnTo>
                <a:lnTo>
                  <a:pt x="1863" y="12587"/>
                </a:lnTo>
                <a:lnTo>
                  <a:pt x="2033" y="12897"/>
                </a:lnTo>
                <a:lnTo>
                  <a:pt x="2033" y="12897"/>
                </a:lnTo>
                <a:lnTo>
                  <a:pt x="2541" y="13856"/>
                </a:lnTo>
                <a:lnTo>
                  <a:pt x="2541" y="13856"/>
                </a:lnTo>
                <a:lnTo>
                  <a:pt x="2541" y="13913"/>
                </a:lnTo>
                <a:lnTo>
                  <a:pt x="2541" y="13969"/>
                </a:lnTo>
                <a:lnTo>
                  <a:pt x="2541" y="14054"/>
                </a:lnTo>
                <a:lnTo>
                  <a:pt x="2569" y="14110"/>
                </a:lnTo>
                <a:lnTo>
                  <a:pt x="2569" y="14110"/>
                </a:lnTo>
                <a:lnTo>
                  <a:pt x="2597" y="14139"/>
                </a:lnTo>
                <a:lnTo>
                  <a:pt x="2654" y="14139"/>
                </a:lnTo>
                <a:lnTo>
                  <a:pt x="2710" y="14167"/>
                </a:lnTo>
                <a:lnTo>
                  <a:pt x="2766" y="14167"/>
                </a:lnTo>
                <a:lnTo>
                  <a:pt x="2766" y="14167"/>
                </a:lnTo>
                <a:lnTo>
                  <a:pt x="2795" y="14251"/>
                </a:lnTo>
                <a:lnTo>
                  <a:pt x="2795" y="14336"/>
                </a:lnTo>
                <a:lnTo>
                  <a:pt x="2795" y="14505"/>
                </a:lnTo>
                <a:lnTo>
                  <a:pt x="2795" y="14505"/>
                </a:lnTo>
                <a:lnTo>
                  <a:pt x="2879" y="14731"/>
                </a:lnTo>
                <a:lnTo>
                  <a:pt x="2907" y="14844"/>
                </a:lnTo>
                <a:lnTo>
                  <a:pt x="2936" y="14929"/>
                </a:lnTo>
                <a:lnTo>
                  <a:pt x="2936" y="14929"/>
                </a:lnTo>
                <a:lnTo>
                  <a:pt x="2907" y="15013"/>
                </a:lnTo>
                <a:lnTo>
                  <a:pt x="2851" y="15098"/>
                </a:lnTo>
                <a:lnTo>
                  <a:pt x="2823" y="15183"/>
                </a:lnTo>
                <a:lnTo>
                  <a:pt x="2766" y="15296"/>
                </a:lnTo>
                <a:lnTo>
                  <a:pt x="2766" y="15296"/>
                </a:lnTo>
                <a:lnTo>
                  <a:pt x="2710" y="15662"/>
                </a:lnTo>
                <a:lnTo>
                  <a:pt x="2682" y="15860"/>
                </a:lnTo>
                <a:lnTo>
                  <a:pt x="2654" y="15916"/>
                </a:lnTo>
                <a:lnTo>
                  <a:pt x="2654" y="15888"/>
                </a:lnTo>
                <a:lnTo>
                  <a:pt x="2654" y="15888"/>
                </a:lnTo>
                <a:lnTo>
                  <a:pt x="2766" y="16170"/>
                </a:lnTo>
                <a:lnTo>
                  <a:pt x="2907" y="16368"/>
                </a:lnTo>
                <a:lnTo>
                  <a:pt x="2936" y="16481"/>
                </a:lnTo>
                <a:lnTo>
                  <a:pt x="2936" y="16594"/>
                </a:lnTo>
                <a:lnTo>
                  <a:pt x="2907" y="16707"/>
                </a:lnTo>
                <a:lnTo>
                  <a:pt x="2823" y="16848"/>
                </a:lnTo>
                <a:lnTo>
                  <a:pt x="2823" y="16848"/>
                </a:lnTo>
                <a:lnTo>
                  <a:pt x="2710" y="17102"/>
                </a:lnTo>
                <a:lnTo>
                  <a:pt x="2682" y="17186"/>
                </a:lnTo>
                <a:lnTo>
                  <a:pt x="2682" y="17271"/>
                </a:lnTo>
                <a:lnTo>
                  <a:pt x="2710" y="17497"/>
                </a:lnTo>
                <a:lnTo>
                  <a:pt x="2795" y="17779"/>
                </a:lnTo>
                <a:lnTo>
                  <a:pt x="2795" y="17779"/>
                </a:lnTo>
                <a:lnTo>
                  <a:pt x="2851" y="18061"/>
                </a:lnTo>
                <a:lnTo>
                  <a:pt x="2936" y="18315"/>
                </a:lnTo>
                <a:lnTo>
                  <a:pt x="2936" y="18315"/>
                </a:lnTo>
                <a:lnTo>
                  <a:pt x="3049" y="18428"/>
                </a:lnTo>
                <a:lnTo>
                  <a:pt x="3161" y="18569"/>
                </a:lnTo>
                <a:lnTo>
                  <a:pt x="3246" y="18738"/>
                </a:lnTo>
                <a:lnTo>
                  <a:pt x="3303" y="18795"/>
                </a:lnTo>
                <a:lnTo>
                  <a:pt x="3303" y="18879"/>
                </a:lnTo>
                <a:lnTo>
                  <a:pt x="3303" y="18879"/>
                </a:lnTo>
                <a:lnTo>
                  <a:pt x="3274" y="18992"/>
                </a:lnTo>
                <a:lnTo>
                  <a:pt x="3218" y="19105"/>
                </a:lnTo>
                <a:lnTo>
                  <a:pt x="3133" y="19190"/>
                </a:lnTo>
                <a:lnTo>
                  <a:pt x="3077" y="19303"/>
                </a:lnTo>
                <a:lnTo>
                  <a:pt x="3077" y="19303"/>
                </a:lnTo>
                <a:lnTo>
                  <a:pt x="3049" y="19387"/>
                </a:lnTo>
                <a:lnTo>
                  <a:pt x="3077" y="19472"/>
                </a:lnTo>
                <a:lnTo>
                  <a:pt x="3105" y="19641"/>
                </a:lnTo>
                <a:lnTo>
                  <a:pt x="3105" y="19754"/>
                </a:lnTo>
                <a:lnTo>
                  <a:pt x="3077" y="19811"/>
                </a:lnTo>
                <a:lnTo>
                  <a:pt x="3020" y="19867"/>
                </a:lnTo>
                <a:lnTo>
                  <a:pt x="3020" y="19867"/>
                </a:lnTo>
                <a:lnTo>
                  <a:pt x="3077" y="19924"/>
                </a:lnTo>
                <a:lnTo>
                  <a:pt x="3161" y="20093"/>
                </a:lnTo>
                <a:lnTo>
                  <a:pt x="3190" y="20178"/>
                </a:lnTo>
                <a:lnTo>
                  <a:pt x="3190" y="20234"/>
                </a:lnTo>
                <a:lnTo>
                  <a:pt x="3161" y="20262"/>
                </a:lnTo>
                <a:lnTo>
                  <a:pt x="3077" y="20262"/>
                </a:lnTo>
                <a:lnTo>
                  <a:pt x="3077" y="20262"/>
                </a:lnTo>
                <a:lnTo>
                  <a:pt x="3161" y="20431"/>
                </a:lnTo>
                <a:lnTo>
                  <a:pt x="3218" y="20573"/>
                </a:lnTo>
                <a:lnTo>
                  <a:pt x="3218" y="20573"/>
                </a:lnTo>
                <a:lnTo>
                  <a:pt x="3246" y="20827"/>
                </a:lnTo>
                <a:lnTo>
                  <a:pt x="3246" y="20968"/>
                </a:lnTo>
                <a:lnTo>
                  <a:pt x="3303" y="21109"/>
                </a:lnTo>
                <a:lnTo>
                  <a:pt x="3303" y="21109"/>
                </a:lnTo>
                <a:lnTo>
                  <a:pt x="3500" y="21588"/>
                </a:lnTo>
                <a:lnTo>
                  <a:pt x="3754" y="22040"/>
                </a:lnTo>
                <a:lnTo>
                  <a:pt x="3754" y="22040"/>
                </a:lnTo>
                <a:lnTo>
                  <a:pt x="3641" y="22153"/>
                </a:lnTo>
                <a:lnTo>
                  <a:pt x="3613" y="22209"/>
                </a:lnTo>
                <a:lnTo>
                  <a:pt x="3613" y="22294"/>
                </a:lnTo>
                <a:lnTo>
                  <a:pt x="3641" y="22435"/>
                </a:lnTo>
                <a:lnTo>
                  <a:pt x="3641" y="22435"/>
                </a:lnTo>
                <a:lnTo>
                  <a:pt x="3726" y="22689"/>
                </a:lnTo>
                <a:lnTo>
                  <a:pt x="3782" y="22802"/>
                </a:lnTo>
                <a:lnTo>
                  <a:pt x="3839" y="22915"/>
                </a:lnTo>
                <a:lnTo>
                  <a:pt x="3839" y="22915"/>
                </a:lnTo>
                <a:lnTo>
                  <a:pt x="3895" y="22943"/>
                </a:lnTo>
                <a:lnTo>
                  <a:pt x="3952" y="22943"/>
                </a:lnTo>
                <a:lnTo>
                  <a:pt x="4036" y="22971"/>
                </a:lnTo>
                <a:lnTo>
                  <a:pt x="4064" y="22999"/>
                </a:lnTo>
                <a:lnTo>
                  <a:pt x="4064" y="22999"/>
                </a:lnTo>
                <a:lnTo>
                  <a:pt x="4093" y="23056"/>
                </a:lnTo>
                <a:lnTo>
                  <a:pt x="4093" y="23112"/>
                </a:lnTo>
                <a:lnTo>
                  <a:pt x="4064" y="23169"/>
                </a:lnTo>
                <a:lnTo>
                  <a:pt x="4064" y="23169"/>
                </a:lnTo>
                <a:lnTo>
                  <a:pt x="4290" y="23479"/>
                </a:lnTo>
                <a:lnTo>
                  <a:pt x="4290" y="23479"/>
                </a:lnTo>
                <a:lnTo>
                  <a:pt x="4375" y="23648"/>
                </a:lnTo>
                <a:lnTo>
                  <a:pt x="4403" y="23818"/>
                </a:lnTo>
                <a:lnTo>
                  <a:pt x="4431" y="23874"/>
                </a:lnTo>
                <a:lnTo>
                  <a:pt x="4488" y="23959"/>
                </a:lnTo>
                <a:lnTo>
                  <a:pt x="4544" y="24015"/>
                </a:lnTo>
                <a:lnTo>
                  <a:pt x="4629" y="24100"/>
                </a:lnTo>
                <a:lnTo>
                  <a:pt x="4629" y="24100"/>
                </a:lnTo>
                <a:lnTo>
                  <a:pt x="4770" y="24128"/>
                </a:lnTo>
                <a:lnTo>
                  <a:pt x="4911" y="24128"/>
                </a:lnTo>
                <a:lnTo>
                  <a:pt x="4968" y="24156"/>
                </a:lnTo>
                <a:lnTo>
                  <a:pt x="4996" y="24185"/>
                </a:lnTo>
                <a:lnTo>
                  <a:pt x="5024" y="24241"/>
                </a:lnTo>
                <a:lnTo>
                  <a:pt x="4996" y="24326"/>
                </a:lnTo>
                <a:lnTo>
                  <a:pt x="4996" y="24326"/>
                </a:lnTo>
                <a:lnTo>
                  <a:pt x="4968" y="24410"/>
                </a:lnTo>
                <a:lnTo>
                  <a:pt x="4911" y="24439"/>
                </a:lnTo>
                <a:lnTo>
                  <a:pt x="4826" y="24467"/>
                </a:lnTo>
                <a:lnTo>
                  <a:pt x="4742" y="24467"/>
                </a:lnTo>
                <a:lnTo>
                  <a:pt x="4601" y="24439"/>
                </a:lnTo>
                <a:lnTo>
                  <a:pt x="4516" y="24439"/>
                </a:lnTo>
                <a:lnTo>
                  <a:pt x="4460" y="24467"/>
                </a:lnTo>
                <a:lnTo>
                  <a:pt x="4460" y="24467"/>
                </a:lnTo>
                <a:lnTo>
                  <a:pt x="4516" y="24523"/>
                </a:lnTo>
                <a:lnTo>
                  <a:pt x="4657" y="24552"/>
                </a:lnTo>
                <a:lnTo>
                  <a:pt x="4911" y="24636"/>
                </a:lnTo>
                <a:lnTo>
                  <a:pt x="4911" y="24636"/>
                </a:lnTo>
                <a:lnTo>
                  <a:pt x="5052" y="24749"/>
                </a:lnTo>
                <a:lnTo>
                  <a:pt x="5109" y="24777"/>
                </a:lnTo>
                <a:lnTo>
                  <a:pt x="5109" y="24834"/>
                </a:lnTo>
                <a:lnTo>
                  <a:pt x="5080" y="24947"/>
                </a:lnTo>
                <a:lnTo>
                  <a:pt x="5052" y="25088"/>
                </a:lnTo>
                <a:lnTo>
                  <a:pt x="5052" y="25088"/>
                </a:lnTo>
                <a:lnTo>
                  <a:pt x="4996" y="25116"/>
                </a:lnTo>
                <a:lnTo>
                  <a:pt x="4939" y="25116"/>
                </a:lnTo>
                <a:lnTo>
                  <a:pt x="4939" y="25116"/>
                </a:lnTo>
                <a:lnTo>
                  <a:pt x="4939" y="25172"/>
                </a:lnTo>
                <a:lnTo>
                  <a:pt x="4996" y="25229"/>
                </a:lnTo>
                <a:lnTo>
                  <a:pt x="5024" y="25285"/>
                </a:lnTo>
                <a:lnTo>
                  <a:pt x="5024" y="25313"/>
                </a:lnTo>
                <a:lnTo>
                  <a:pt x="5024" y="25313"/>
                </a:lnTo>
                <a:lnTo>
                  <a:pt x="5137" y="25483"/>
                </a:lnTo>
                <a:lnTo>
                  <a:pt x="5137" y="25539"/>
                </a:lnTo>
                <a:lnTo>
                  <a:pt x="5137" y="25567"/>
                </a:lnTo>
                <a:lnTo>
                  <a:pt x="5109" y="25624"/>
                </a:lnTo>
                <a:lnTo>
                  <a:pt x="5024" y="25624"/>
                </a:lnTo>
                <a:lnTo>
                  <a:pt x="5024" y="25624"/>
                </a:lnTo>
                <a:lnTo>
                  <a:pt x="5137" y="25737"/>
                </a:lnTo>
                <a:lnTo>
                  <a:pt x="5221" y="25850"/>
                </a:lnTo>
                <a:lnTo>
                  <a:pt x="5278" y="25962"/>
                </a:lnTo>
                <a:lnTo>
                  <a:pt x="5306" y="26075"/>
                </a:lnTo>
                <a:lnTo>
                  <a:pt x="5334" y="26301"/>
                </a:lnTo>
                <a:lnTo>
                  <a:pt x="5391" y="26442"/>
                </a:lnTo>
                <a:lnTo>
                  <a:pt x="5419" y="26555"/>
                </a:lnTo>
                <a:lnTo>
                  <a:pt x="5419" y="26555"/>
                </a:lnTo>
                <a:lnTo>
                  <a:pt x="5391" y="26583"/>
                </a:lnTo>
                <a:lnTo>
                  <a:pt x="5334" y="26612"/>
                </a:lnTo>
                <a:lnTo>
                  <a:pt x="5278" y="26724"/>
                </a:lnTo>
                <a:lnTo>
                  <a:pt x="5250" y="26837"/>
                </a:lnTo>
                <a:lnTo>
                  <a:pt x="5221" y="26950"/>
                </a:lnTo>
                <a:lnTo>
                  <a:pt x="5221" y="26950"/>
                </a:lnTo>
                <a:lnTo>
                  <a:pt x="5250" y="27091"/>
                </a:lnTo>
                <a:lnTo>
                  <a:pt x="5278" y="27176"/>
                </a:lnTo>
                <a:lnTo>
                  <a:pt x="5363" y="27261"/>
                </a:lnTo>
                <a:lnTo>
                  <a:pt x="5447" y="27373"/>
                </a:lnTo>
                <a:lnTo>
                  <a:pt x="5447" y="27373"/>
                </a:lnTo>
                <a:lnTo>
                  <a:pt x="5504" y="27486"/>
                </a:lnTo>
                <a:lnTo>
                  <a:pt x="5475" y="27543"/>
                </a:lnTo>
                <a:lnTo>
                  <a:pt x="5447" y="27571"/>
                </a:lnTo>
                <a:lnTo>
                  <a:pt x="5419" y="27684"/>
                </a:lnTo>
                <a:lnTo>
                  <a:pt x="5419" y="27684"/>
                </a:lnTo>
                <a:lnTo>
                  <a:pt x="5447" y="27910"/>
                </a:lnTo>
                <a:lnTo>
                  <a:pt x="5447" y="27994"/>
                </a:lnTo>
                <a:lnTo>
                  <a:pt x="5419" y="28107"/>
                </a:lnTo>
                <a:lnTo>
                  <a:pt x="5419" y="28107"/>
                </a:lnTo>
                <a:lnTo>
                  <a:pt x="5363" y="28192"/>
                </a:lnTo>
                <a:lnTo>
                  <a:pt x="5306" y="28276"/>
                </a:lnTo>
                <a:lnTo>
                  <a:pt x="5193" y="28389"/>
                </a:lnTo>
                <a:lnTo>
                  <a:pt x="5165" y="28446"/>
                </a:lnTo>
                <a:lnTo>
                  <a:pt x="5165" y="28530"/>
                </a:lnTo>
                <a:lnTo>
                  <a:pt x="5165" y="28615"/>
                </a:lnTo>
                <a:lnTo>
                  <a:pt x="5193" y="28700"/>
                </a:lnTo>
                <a:lnTo>
                  <a:pt x="5193" y="28700"/>
                </a:lnTo>
                <a:lnTo>
                  <a:pt x="5306" y="28926"/>
                </a:lnTo>
                <a:lnTo>
                  <a:pt x="5475" y="29179"/>
                </a:lnTo>
                <a:lnTo>
                  <a:pt x="5673" y="29433"/>
                </a:lnTo>
                <a:lnTo>
                  <a:pt x="5758" y="29518"/>
                </a:lnTo>
                <a:lnTo>
                  <a:pt x="5842" y="29575"/>
                </a:lnTo>
                <a:lnTo>
                  <a:pt x="5842" y="29575"/>
                </a:lnTo>
                <a:lnTo>
                  <a:pt x="5955" y="29603"/>
                </a:lnTo>
                <a:lnTo>
                  <a:pt x="6040" y="29603"/>
                </a:lnTo>
                <a:lnTo>
                  <a:pt x="6237" y="29575"/>
                </a:lnTo>
                <a:lnTo>
                  <a:pt x="6322" y="29575"/>
                </a:lnTo>
                <a:lnTo>
                  <a:pt x="6407" y="29603"/>
                </a:lnTo>
                <a:lnTo>
                  <a:pt x="6491" y="29659"/>
                </a:lnTo>
                <a:lnTo>
                  <a:pt x="6576" y="29772"/>
                </a:lnTo>
                <a:lnTo>
                  <a:pt x="6576" y="29772"/>
                </a:lnTo>
                <a:lnTo>
                  <a:pt x="6661" y="29970"/>
                </a:lnTo>
                <a:lnTo>
                  <a:pt x="6745" y="30167"/>
                </a:lnTo>
                <a:lnTo>
                  <a:pt x="6745" y="30167"/>
                </a:lnTo>
                <a:lnTo>
                  <a:pt x="6745" y="30252"/>
                </a:lnTo>
                <a:lnTo>
                  <a:pt x="6774" y="30280"/>
                </a:lnTo>
                <a:lnTo>
                  <a:pt x="6774" y="30336"/>
                </a:lnTo>
                <a:lnTo>
                  <a:pt x="6802" y="30365"/>
                </a:lnTo>
                <a:lnTo>
                  <a:pt x="6802" y="30365"/>
                </a:lnTo>
                <a:lnTo>
                  <a:pt x="6915" y="30449"/>
                </a:lnTo>
                <a:lnTo>
                  <a:pt x="7056" y="30534"/>
                </a:lnTo>
                <a:lnTo>
                  <a:pt x="7056" y="30534"/>
                </a:lnTo>
                <a:lnTo>
                  <a:pt x="7281" y="30647"/>
                </a:lnTo>
                <a:lnTo>
                  <a:pt x="7479" y="30703"/>
                </a:lnTo>
                <a:lnTo>
                  <a:pt x="7705" y="30703"/>
                </a:lnTo>
                <a:lnTo>
                  <a:pt x="7987" y="30703"/>
                </a:lnTo>
                <a:lnTo>
                  <a:pt x="7987" y="30703"/>
                </a:lnTo>
                <a:lnTo>
                  <a:pt x="8410" y="30703"/>
                </a:lnTo>
                <a:lnTo>
                  <a:pt x="8862" y="30788"/>
                </a:lnTo>
                <a:lnTo>
                  <a:pt x="9285" y="30873"/>
                </a:lnTo>
                <a:lnTo>
                  <a:pt x="9708" y="31014"/>
                </a:lnTo>
                <a:lnTo>
                  <a:pt x="9708" y="31014"/>
                </a:lnTo>
                <a:lnTo>
                  <a:pt x="9567" y="30986"/>
                </a:lnTo>
                <a:lnTo>
                  <a:pt x="9398" y="30957"/>
                </a:lnTo>
                <a:lnTo>
                  <a:pt x="9257" y="30901"/>
                </a:lnTo>
                <a:lnTo>
                  <a:pt x="9172" y="30901"/>
                </a:lnTo>
                <a:lnTo>
                  <a:pt x="9116" y="30929"/>
                </a:lnTo>
                <a:lnTo>
                  <a:pt x="9116" y="30929"/>
                </a:lnTo>
                <a:lnTo>
                  <a:pt x="9088" y="30957"/>
                </a:lnTo>
                <a:lnTo>
                  <a:pt x="9059" y="31014"/>
                </a:lnTo>
                <a:lnTo>
                  <a:pt x="9059" y="31098"/>
                </a:lnTo>
                <a:lnTo>
                  <a:pt x="9031" y="31127"/>
                </a:lnTo>
                <a:lnTo>
                  <a:pt x="9031" y="31127"/>
                </a:lnTo>
                <a:lnTo>
                  <a:pt x="8862" y="31211"/>
                </a:lnTo>
                <a:lnTo>
                  <a:pt x="8664" y="31268"/>
                </a:lnTo>
                <a:lnTo>
                  <a:pt x="8297" y="31381"/>
                </a:lnTo>
                <a:lnTo>
                  <a:pt x="8297" y="31381"/>
                </a:lnTo>
                <a:lnTo>
                  <a:pt x="8495" y="31804"/>
                </a:lnTo>
                <a:lnTo>
                  <a:pt x="8608" y="32086"/>
                </a:lnTo>
                <a:lnTo>
                  <a:pt x="8636" y="32227"/>
                </a:lnTo>
                <a:lnTo>
                  <a:pt x="8636" y="32227"/>
                </a:lnTo>
                <a:lnTo>
                  <a:pt x="8608" y="32284"/>
                </a:lnTo>
                <a:lnTo>
                  <a:pt x="8580" y="32312"/>
                </a:lnTo>
                <a:lnTo>
                  <a:pt x="8467" y="32340"/>
                </a:lnTo>
                <a:lnTo>
                  <a:pt x="8326" y="32312"/>
                </a:lnTo>
                <a:lnTo>
                  <a:pt x="8213" y="32284"/>
                </a:lnTo>
                <a:lnTo>
                  <a:pt x="8213" y="32284"/>
                </a:lnTo>
                <a:lnTo>
                  <a:pt x="8043" y="32255"/>
                </a:lnTo>
                <a:lnTo>
                  <a:pt x="7818" y="32199"/>
                </a:lnTo>
                <a:lnTo>
                  <a:pt x="7705" y="32143"/>
                </a:lnTo>
                <a:lnTo>
                  <a:pt x="7620" y="32086"/>
                </a:lnTo>
                <a:lnTo>
                  <a:pt x="7564" y="32001"/>
                </a:lnTo>
                <a:lnTo>
                  <a:pt x="7535" y="31945"/>
                </a:lnTo>
                <a:lnTo>
                  <a:pt x="7535" y="31945"/>
                </a:lnTo>
                <a:lnTo>
                  <a:pt x="7535" y="31860"/>
                </a:lnTo>
                <a:lnTo>
                  <a:pt x="7564" y="31832"/>
                </a:lnTo>
                <a:lnTo>
                  <a:pt x="7592" y="31832"/>
                </a:lnTo>
                <a:lnTo>
                  <a:pt x="7648" y="31832"/>
                </a:lnTo>
                <a:lnTo>
                  <a:pt x="7677" y="31860"/>
                </a:lnTo>
                <a:lnTo>
                  <a:pt x="7705" y="31889"/>
                </a:lnTo>
                <a:lnTo>
                  <a:pt x="7705" y="31945"/>
                </a:lnTo>
                <a:lnTo>
                  <a:pt x="7677" y="31973"/>
                </a:lnTo>
                <a:lnTo>
                  <a:pt x="7677" y="31973"/>
                </a:lnTo>
                <a:lnTo>
                  <a:pt x="7733" y="31973"/>
                </a:lnTo>
                <a:lnTo>
                  <a:pt x="7761" y="31917"/>
                </a:lnTo>
                <a:lnTo>
                  <a:pt x="7789" y="31804"/>
                </a:lnTo>
                <a:lnTo>
                  <a:pt x="7789" y="31804"/>
                </a:lnTo>
                <a:lnTo>
                  <a:pt x="7846" y="31832"/>
                </a:lnTo>
                <a:lnTo>
                  <a:pt x="7902" y="31889"/>
                </a:lnTo>
                <a:lnTo>
                  <a:pt x="7959" y="31973"/>
                </a:lnTo>
                <a:lnTo>
                  <a:pt x="7959" y="32030"/>
                </a:lnTo>
                <a:lnTo>
                  <a:pt x="7931" y="32058"/>
                </a:lnTo>
                <a:lnTo>
                  <a:pt x="7931" y="32058"/>
                </a:lnTo>
                <a:lnTo>
                  <a:pt x="7902" y="32058"/>
                </a:lnTo>
                <a:lnTo>
                  <a:pt x="7931" y="32001"/>
                </a:lnTo>
                <a:lnTo>
                  <a:pt x="7987" y="31860"/>
                </a:lnTo>
                <a:lnTo>
                  <a:pt x="8072" y="31719"/>
                </a:lnTo>
                <a:lnTo>
                  <a:pt x="8100" y="31691"/>
                </a:lnTo>
                <a:lnTo>
                  <a:pt x="8100" y="31691"/>
                </a:lnTo>
                <a:lnTo>
                  <a:pt x="8128" y="31550"/>
                </a:lnTo>
                <a:lnTo>
                  <a:pt x="8100" y="31493"/>
                </a:lnTo>
                <a:lnTo>
                  <a:pt x="8043" y="31465"/>
                </a:lnTo>
                <a:lnTo>
                  <a:pt x="7931" y="31381"/>
                </a:lnTo>
                <a:lnTo>
                  <a:pt x="7931" y="31381"/>
                </a:lnTo>
                <a:lnTo>
                  <a:pt x="7902" y="31465"/>
                </a:lnTo>
                <a:lnTo>
                  <a:pt x="7846" y="31550"/>
                </a:lnTo>
                <a:lnTo>
                  <a:pt x="7761" y="31606"/>
                </a:lnTo>
                <a:lnTo>
                  <a:pt x="7677" y="31606"/>
                </a:lnTo>
                <a:lnTo>
                  <a:pt x="7479" y="31635"/>
                </a:lnTo>
                <a:lnTo>
                  <a:pt x="7394" y="31635"/>
                </a:lnTo>
                <a:lnTo>
                  <a:pt x="7310" y="31663"/>
                </a:lnTo>
                <a:lnTo>
                  <a:pt x="7310" y="31663"/>
                </a:lnTo>
                <a:lnTo>
                  <a:pt x="7451" y="31691"/>
                </a:lnTo>
                <a:lnTo>
                  <a:pt x="7535" y="31776"/>
                </a:lnTo>
                <a:lnTo>
                  <a:pt x="7535" y="31776"/>
                </a:lnTo>
                <a:lnTo>
                  <a:pt x="7394" y="31832"/>
                </a:lnTo>
                <a:lnTo>
                  <a:pt x="7366" y="31860"/>
                </a:lnTo>
                <a:lnTo>
                  <a:pt x="7394" y="31889"/>
                </a:lnTo>
                <a:lnTo>
                  <a:pt x="7592" y="32058"/>
                </a:lnTo>
                <a:lnTo>
                  <a:pt x="7592" y="32058"/>
                </a:lnTo>
                <a:lnTo>
                  <a:pt x="7507" y="32086"/>
                </a:lnTo>
                <a:lnTo>
                  <a:pt x="7394" y="32058"/>
                </a:lnTo>
                <a:lnTo>
                  <a:pt x="7197" y="31973"/>
                </a:lnTo>
                <a:lnTo>
                  <a:pt x="6999" y="31860"/>
                </a:lnTo>
                <a:lnTo>
                  <a:pt x="6830" y="31747"/>
                </a:lnTo>
                <a:lnTo>
                  <a:pt x="6830" y="31747"/>
                </a:lnTo>
                <a:lnTo>
                  <a:pt x="7028" y="31776"/>
                </a:lnTo>
                <a:lnTo>
                  <a:pt x="7225" y="31776"/>
                </a:lnTo>
                <a:lnTo>
                  <a:pt x="7225" y="31776"/>
                </a:lnTo>
                <a:lnTo>
                  <a:pt x="7197" y="31719"/>
                </a:lnTo>
                <a:lnTo>
                  <a:pt x="7169" y="31691"/>
                </a:lnTo>
                <a:lnTo>
                  <a:pt x="7084" y="31635"/>
                </a:lnTo>
                <a:lnTo>
                  <a:pt x="6999" y="31578"/>
                </a:lnTo>
                <a:lnTo>
                  <a:pt x="6971" y="31550"/>
                </a:lnTo>
                <a:lnTo>
                  <a:pt x="6943" y="31465"/>
                </a:lnTo>
                <a:lnTo>
                  <a:pt x="6943" y="31465"/>
                </a:lnTo>
                <a:lnTo>
                  <a:pt x="6971" y="31437"/>
                </a:lnTo>
                <a:lnTo>
                  <a:pt x="6971" y="31409"/>
                </a:lnTo>
                <a:lnTo>
                  <a:pt x="7056" y="31381"/>
                </a:lnTo>
                <a:lnTo>
                  <a:pt x="7112" y="31381"/>
                </a:lnTo>
                <a:lnTo>
                  <a:pt x="7112" y="31409"/>
                </a:lnTo>
                <a:lnTo>
                  <a:pt x="7112" y="31465"/>
                </a:lnTo>
                <a:lnTo>
                  <a:pt x="7112" y="31465"/>
                </a:lnTo>
                <a:lnTo>
                  <a:pt x="7197" y="31409"/>
                </a:lnTo>
                <a:lnTo>
                  <a:pt x="7253" y="31381"/>
                </a:lnTo>
                <a:lnTo>
                  <a:pt x="7338" y="31324"/>
                </a:lnTo>
                <a:lnTo>
                  <a:pt x="7394" y="31296"/>
                </a:lnTo>
                <a:lnTo>
                  <a:pt x="7394" y="31296"/>
                </a:lnTo>
                <a:lnTo>
                  <a:pt x="7507" y="31296"/>
                </a:lnTo>
                <a:lnTo>
                  <a:pt x="7620" y="31324"/>
                </a:lnTo>
                <a:lnTo>
                  <a:pt x="7733" y="31324"/>
                </a:lnTo>
                <a:lnTo>
                  <a:pt x="7818" y="31296"/>
                </a:lnTo>
                <a:lnTo>
                  <a:pt x="7818" y="31296"/>
                </a:lnTo>
                <a:lnTo>
                  <a:pt x="7733" y="31211"/>
                </a:lnTo>
                <a:lnTo>
                  <a:pt x="7648" y="31183"/>
                </a:lnTo>
                <a:lnTo>
                  <a:pt x="7535" y="31183"/>
                </a:lnTo>
                <a:lnTo>
                  <a:pt x="7423" y="31211"/>
                </a:lnTo>
                <a:lnTo>
                  <a:pt x="7225" y="31268"/>
                </a:lnTo>
                <a:lnTo>
                  <a:pt x="7169" y="31268"/>
                </a:lnTo>
                <a:lnTo>
                  <a:pt x="7112" y="31268"/>
                </a:lnTo>
                <a:lnTo>
                  <a:pt x="7112" y="31268"/>
                </a:lnTo>
                <a:lnTo>
                  <a:pt x="7112" y="31211"/>
                </a:lnTo>
                <a:lnTo>
                  <a:pt x="7169" y="31183"/>
                </a:lnTo>
                <a:lnTo>
                  <a:pt x="7169" y="31183"/>
                </a:lnTo>
                <a:lnTo>
                  <a:pt x="6971" y="31211"/>
                </a:lnTo>
                <a:lnTo>
                  <a:pt x="6886" y="31239"/>
                </a:lnTo>
                <a:lnTo>
                  <a:pt x="6858" y="31268"/>
                </a:lnTo>
                <a:lnTo>
                  <a:pt x="6858" y="31324"/>
                </a:lnTo>
                <a:lnTo>
                  <a:pt x="6858" y="31324"/>
                </a:lnTo>
                <a:lnTo>
                  <a:pt x="6943" y="31296"/>
                </a:lnTo>
                <a:lnTo>
                  <a:pt x="7028" y="31324"/>
                </a:lnTo>
                <a:lnTo>
                  <a:pt x="7028" y="31324"/>
                </a:lnTo>
                <a:lnTo>
                  <a:pt x="6943" y="31352"/>
                </a:lnTo>
                <a:lnTo>
                  <a:pt x="6915" y="31409"/>
                </a:lnTo>
                <a:lnTo>
                  <a:pt x="6915" y="31465"/>
                </a:lnTo>
                <a:lnTo>
                  <a:pt x="6943" y="31522"/>
                </a:lnTo>
                <a:lnTo>
                  <a:pt x="6943" y="31522"/>
                </a:lnTo>
                <a:lnTo>
                  <a:pt x="6971" y="31578"/>
                </a:lnTo>
                <a:lnTo>
                  <a:pt x="6971" y="31606"/>
                </a:lnTo>
                <a:lnTo>
                  <a:pt x="6943" y="31635"/>
                </a:lnTo>
                <a:lnTo>
                  <a:pt x="6915" y="31663"/>
                </a:lnTo>
                <a:lnTo>
                  <a:pt x="6915" y="31663"/>
                </a:lnTo>
                <a:lnTo>
                  <a:pt x="6830" y="31663"/>
                </a:lnTo>
                <a:lnTo>
                  <a:pt x="6745" y="31606"/>
                </a:lnTo>
                <a:lnTo>
                  <a:pt x="6717" y="31578"/>
                </a:lnTo>
                <a:lnTo>
                  <a:pt x="6717" y="31550"/>
                </a:lnTo>
                <a:lnTo>
                  <a:pt x="6745" y="31522"/>
                </a:lnTo>
                <a:lnTo>
                  <a:pt x="6774" y="31493"/>
                </a:lnTo>
                <a:lnTo>
                  <a:pt x="6774" y="31493"/>
                </a:lnTo>
                <a:lnTo>
                  <a:pt x="6604" y="31493"/>
                </a:lnTo>
                <a:lnTo>
                  <a:pt x="6576" y="31465"/>
                </a:lnTo>
                <a:lnTo>
                  <a:pt x="6576" y="31465"/>
                </a:lnTo>
                <a:lnTo>
                  <a:pt x="6717" y="31409"/>
                </a:lnTo>
                <a:lnTo>
                  <a:pt x="6717" y="31409"/>
                </a:lnTo>
                <a:lnTo>
                  <a:pt x="6661" y="31381"/>
                </a:lnTo>
                <a:lnTo>
                  <a:pt x="6661" y="31324"/>
                </a:lnTo>
                <a:lnTo>
                  <a:pt x="6689" y="31268"/>
                </a:lnTo>
                <a:lnTo>
                  <a:pt x="6745" y="31183"/>
                </a:lnTo>
                <a:lnTo>
                  <a:pt x="6745" y="31155"/>
                </a:lnTo>
                <a:lnTo>
                  <a:pt x="6745" y="31155"/>
                </a:lnTo>
                <a:lnTo>
                  <a:pt x="6632" y="31127"/>
                </a:lnTo>
                <a:lnTo>
                  <a:pt x="6604" y="31155"/>
                </a:lnTo>
                <a:lnTo>
                  <a:pt x="6604" y="31155"/>
                </a:lnTo>
                <a:lnTo>
                  <a:pt x="6632" y="31239"/>
                </a:lnTo>
                <a:lnTo>
                  <a:pt x="6632" y="31268"/>
                </a:lnTo>
                <a:lnTo>
                  <a:pt x="6632" y="31324"/>
                </a:lnTo>
                <a:lnTo>
                  <a:pt x="6632" y="31324"/>
                </a:lnTo>
                <a:lnTo>
                  <a:pt x="6576" y="31239"/>
                </a:lnTo>
                <a:lnTo>
                  <a:pt x="6548" y="31211"/>
                </a:lnTo>
                <a:lnTo>
                  <a:pt x="6520" y="31211"/>
                </a:lnTo>
                <a:lnTo>
                  <a:pt x="6491" y="31239"/>
                </a:lnTo>
                <a:lnTo>
                  <a:pt x="6463" y="31296"/>
                </a:lnTo>
                <a:lnTo>
                  <a:pt x="6407" y="31352"/>
                </a:lnTo>
                <a:lnTo>
                  <a:pt x="6407" y="31352"/>
                </a:lnTo>
                <a:lnTo>
                  <a:pt x="6378" y="31268"/>
                </a:lnTo>
                <a:lnTo>
                  <a:pt x="6350" y="31127"/>
                </a:lnTo>
                <a:lnTo>
                  <a:pt x="6350" y="31127"/>
                </a:lnTo>
                <a:lnTo>
                  <a:pt x="6294" y="31014"/>
                </a:lnTo>
                <a:lnTo>
                  <a:pt x="6209" y="30929"/>
                </a:lnTo>
                <a:lnTo>
                  <a:pt x="6125" y="30844"/>
                </a:lnTo>
                <a:lnTo>
                  <a:pt x="6068" y="30760"/>
                </a:lnTo>
                <a:lnTo>
                  <a:pt x="6068" y="30760"/>
                </a:lnTo>
                <a:lnTo>
                  <a:pt x="6125" y="30816"/>
                </a:lnTo>
                <a:lnTo>
                  <a:pt x="6209" y="30844"/>
                </a:lnTo>
                <a:lnTo>
                  <a:pt x="6378" y="30873"/>
                </a:lnTo>
                <a:lnTo>
                  <a:pt x="6520" y="30901"/>
                </a:lnTo>
                <a:lnTo>
                  <a:pt x="6548" y="30901"/>
                </a:lnTo>
                <a:lnTo>
                  <a:pt x="6576" y="30929"/>
                </a:lnTo>
                <a:lnTo>
                  <a:pt x="6576" y="30929"/>
                </a:lnTo>
                <a:lnTo>
                  <a:pt x="6632" y="30929"/>
                </a:lnTo>
                <a:lnTo>
                  <a:pt x="6689" y="30929"/>
                </a:lnTo>
                <a:lnTo>
                  <a:pt x="6717" y="30901"/>
                </a:lnTo>
                <a:lnTo>
                  <a:pt x="6689" y="30844"/>
                </a:lnTo>
                <a:lnTo>
                  <a:pt x="6689" y="30844"/>
                </a:lnTo>
                <a:lnTo>
                  <a:pt x="6689" y="30873"/>
                </a:lnTo>
                <a:lnTo>
                  <a:pt x="6661" y="30844"/>
                </a:lnTo>
                <a:lnTo>
                  <a:pt x="6604" y="30703"/>
                </a:lnTo>
                <a:lnTo>
                  <a:pt x="6604" y="30703"/>
                </a:lnTo>
                <a:lnTo>
                  <a:pt x="6689" y="30703"/>
                </a:lnTo>
                <a:lnTo>
                  <a:pt x="6774" y="30760"/>
                </a:lnTo>
                <a:lnTo>
                  <a:pt x="6830" y="30788"/>
                </a:lnTo>
                <a:lnTo>
                  <a:pt x="6858" y="30844"/>
                </a:lnTo>
                <a:lnTo>
                  <a:pt x="6886" y="30901"/>
                </a:lnTo>
                <a:lnTo>
                  <a:pt x="6886" y="30986"/>
                </a:lnTo>
                <a:lnTo>
                  <a:pt x="6858" y="31042"/>
                </a:lnTo>
                <a:lnTo>
                  <a:pt x="6830" y="31127"/>
                </a:lnTo>
                <a:lnTo>
                  <a:pt x="6830" y="31127"/>
                </a:lnTo>
                <a:lnTo>
                  <a:pt x="6943" y="31098"/>
                </a:lnTo>
                <a:lnTo>
                  <a:pt x="7056" y="31098"/>
                </a:lnTo>
                <a:lnTo>
                  <a:pt x="7056" y="31098"/>
                </a:lnTo>
                <a:lnTo>
                  <a:pt x="6971" y="31014"/>
                </a:lnTo>
                <a:lnTo>
                  <a:pt x="6886" y="30873"/>
                </a:lnTo>
                <a:lnTo>
                  <a:pt x="6858" y="30760"/>
                </a:lnTo>
                <a:lnTo>
                  <a:pt x="6830" y="30703"/>
                </a:lnTo>
                <a:lnTo>
                  <a:pt x="6858" y="30675"/>
                </a:lnTo>
                <a:lnTo>
                  <a:pt x="6858" y="30675"/>
                </a:lnTo>
                <a:lnTo>
                  <a:pt x="6717" y="30562"/>
                </a:lnTo>
                <a:lnTo>
                  <a:pt x="6520" y="30393"/>
                </a:lnTo>
                <a:lnTo>
                  <a:pt x="6407" y="30308"/>
                </a:lnTo>
                <a:lnTo>
                  <a:pt x="6294" y="30252"/>
                </a:lnTo>
                <a:lnTo>
                  <a:pt x="6237" y="30252"/>
                </a:lnTo>
                <a:lnTo>
                  <a:pt x="6181" y="30280"/>
                </a:lnTo>
                <a:lnTo>
                  <a:pt x="6181" y="30308"/>
                </a:lnTo>
                <a:lnTo>
                  <a:pt x="6181" y="30308"/>
                </a:lnTo>
                <a:lnTo>
                  <a:pt x="6294" y="30308"/>
                </a:lnTo>
                <a:lnTo>
                  <a:pt x="6491" y="30365"/>
                </a:lnTo>
                <a:lnTo>
                  <a:pt x="6661" y="30449"/>
                </a:lnTo>
                <a:lnTo>
                  <a:pt x="6689" y="30506"/>
                </a:lnTo>
                <a:lnTo>
                  <a:pt x="6717" y="30534"/>
                </a:lnTo>
                <a:lnTo>
                  <a:pt x="6717" y="30534"/>
                </a:lnTo>
                <a:lnTo>
                  <a:pt x="6689" y="30562"/>
                </a:lnTo>
                <a:lnTo>
                  <a:pt x="6632" y="30562"/>
                </a:lnTo>
                <a:lnTo>
                  <a:pt x="6463" y="30506"/>
                </a:lnTo>
                <a:lnTo>
                  <a:pt x="6153" y="30421"/>
                </a:lnTo>
                <a:lnTo>
                  <a:pt x="6153" y="30421"/>
                </a:lnTo>
                <a:lnTo>
                  <a:pt x="6237" y="30478"/>
                </a:lnTo>
                <a:lnTo>
                  <a:pt x="6294" y="30534"/>
                </a:lnTo>
                <a:lnTo>
                  <a:pt x="6378" y="30590"/>
                </a:lnTo>
                <a:lnTo>
                  <a:pt x="6407" y="30590"/>
                </a:lnTo>
                <a:lnTo>
                  <a:pt x="6407" y="30647"/>
                </a:lnTo>
                <a:lnTo>
                  <a:pt x="6378" y="30788"/>
                </a:lnTo>
                <a:lnTo>
                  <a:pt x="6378" y="30788"/>
                </a:lnTo>
                <a:lnTo>
                  <a:pt x="6294" y="30647"/>
                </a:lnTo>
                <a:lnTo>
                  <a:pt x="6153" y="30506"/>
                </a:lnTo>
                <a:lnTo>
                  <a:pt x="6153" y="30506"/>
                </a:lnTo>
                <a:lnTo>
                  <a:pt x="6294" y="30675"/>
                </a:lnTo>
                <a:lnTo>
                  <a:pt x="6350" y="30760"/>
                </a:lnTo>
                <a:lnTo>
                  <a:pt x="6350" y="30873"/>
                </a:lnTo>
                <a:lnTo>
                  <a:pt x="6350" y="30873"/>
                </a:lnTo>
                <a:lnTo>
                  <a:pt x="6096" y="30647"/>
                </a:lnTo>
                <a:lnTo>
                  <a:pt x="6040" y="30590"/>
                </a:lnTo>
                <a:lnTo>
                  <a:pt x="6181" y="30675"/>
                </a:lnTo>
                <a:lnTo>
                  <a:pt x="6181" y="30675"/>
                </a:lnTo>
                <a:lnTo>
                  <a:pt x="6125" y="30619"/>
                </a:lnTo>
                <a:lnTo>
                  <a:pt x="6068" y="30562"/>
                </a:lnTo>
                <a:lnTo>
                  <a:pt x="5899" y="30478"/>
                </a:lnTo>
                <a:lnTo>
                  <a:pt x="5814" y="30421"/>
                </a:lnTo>
                <a:lnTo>
                  <a:pt x="5729" y="30365"/>
                </a:lnTo>
                <a:lnTo>
                  <a:pt x="5673" y="30308"/>
                </a:lnTo>
                <a:lnTo>
                  <a:pt x="5645" y="30195"/>
                </a:lnTo>
                <a:lnTo>
                  <a:pt x="5645" y="30195"/>
                </a:lnTo>
                <a:lnTo>
                  <a:pt x="5729" y="30224"/>
                </a:lnTo>
                <a:lnTo>
                  <a:pt x="5814" y="30280"/>
                </a:lnTo>
                <a:lnTo>
                  <a:pt x="5955" y="30421"/>
                </a:lnTo>
                <a:lnTo>
                  <a:pt x="5955" y="30421"/>
                </a:lnTo>
                <a:lnTo>
                  <a:pt x="5814" y="30224"/>
                </a:lnTo>
                <a:lnTo>
                  <a:pt x="5758" y="30139"/>
                </a:lnTo>
                <a:lnTo>
                  <a:pt x="5673" y="30054"/>
                </a:lnTo>
                <a:lnTo>
                  <a:pt x="5673" y="30054"/>
                </a:lnTo>
                <a:lnTo>
                  <a:pt x="5729" y="30111"/>
                </a:lnTo>
                <a:lnTo>
                  <a:pt x="5729" y="30083"/>
                </a:lnTo>
                <a:lnTo>
                  <a:pt x="5701" y="30026"/>
                </a:lnTo>
                <a:lnTo>
                  <a:pt x="5645" y="29998"/>
                </a:lnTo>
                <a:lnTo>
                  <a:pt x="5645" y="29998"/>
                </a:lnTo>
                <a:lnTo>
                  <a:pt x="5617" y="30054"/>
                </a:lnTo>
                <a:lnTo>
                  <a:pt x="5588" y="30083"/>
                </a:lnTo>
                <a:lnTo>
                  <a:pt x="5532" y="30054"/>
                </a:lnTo>
                <a:lnTo>
                  <a:pt x="5447" y="29970"/>
                </a:lnTo>
                <a:lnTo>
                  <a:pt x="5447" y="29970"/>
                </a:lnTo>
                <a:lnTo>
                  <a:pt x="5475" y="29998"/>
                </a:lnTo>
                <a:lnTo>
                  <a:pt x="5447" y="30026"/>
                </a:lnTo>
                <a:lnTo>
                  <a:pt x="5391" y="29970"/>
                </a:lnTo>
                <a:lnTo>
                  <a:pt x="5306" y="29885"/>
                </a:lnTo>
                <a:lnTo>
                  <a:pt x="5250" y="29800"/>
                </a:lnTo>
                <a:lnTo>
                  <a:pt x="5250" y="29800"/>
                </a:lnTo>
                <a:lnTo>
                  <a:pt x="5419" y="29744"/>
                </a:lnTo>
                <a:lnTo>
                  <a:pt x="5475" y="29716"/>
                </a:lnTo>
                <a:lnTo>
                  <a:pt x="5475" y="29687"/>
                </a:lnTo>
                <a:lnTo>
                  <a:pt x="5447" y="29687"/>
                </a:lnTo>
                <a:lnTo>
                  <a:pt x="5447" y="29687"/>
                </a:lnTo>
                <a:lnTo>
                  <a:pt x="5504" y="29687"/>
                </a:lnTo>
                <a:lnTo>
                  <a:pt x="5532" y="29687"/>
                </a:lnTo>
                <a:lnTo>
                  <a:pt x="5504" y="29631"/>
                </a:lnTo>
                <a:lnTo>
                  <a:pt x="5475" y="29603"/>
                </a:lnTo>
                <a:lnTo>
                  <a:pt x="5475" y="29575"/>
                </a:lnTo>
                <a:lnTo>
                  <a:pt x="5504" y="29546"/>
                </a:lnTo>
                <a:lnTo>
                  <a:pt x="5560" y="29546"/>
                </a:lnTo>
                <a:lnTo>
                  <a:pt x="5560" y="29546"/>
                </a:lnTo>
                <a:lnTo>
                  <a:pt x="5504" y="29546"/>
                </a:lnTo>
                <a:lnTo>
                  <a:pt x="5447" y="29490"/>
                </a:lnTo>
                <a:lnTo>
                  <a:pt x="5419" y="29433"/>
                </a:lnTo>
                <a:lnTo>
                  <a:pt x="5447" y="29377"/>
                </a:lnTo>
                <a:lnTo>
                  <a:pt x="5447" y="29377"/>
                </a:lnTo>
                <a:lnTo>
                  <a:pt x="5419" y="29433"/>
                </a:lnTo>
                <a:lnTo>
                  <a:pt x="5391" y="29462"/>
                </a:lnTo>
                <a:lnTo>
                  <a:pt x="5419" y="29575"/>
                </a:lnTo>
                <a:lnTo>
                  <a:pt x="5391" y="29659"/>
                </a:lnTo>
                <a:lnTo>
                  <a:pt x="5363" y="29687"/>
                </a:lnTo>
                <a:lnTo>
                  <a:pt x="5306" y="29687"/>
                </a:lnTo>
                <a:lnTo>
                  <a:pt x="5306" y="29687"/>
                </a:lnTo>
                <a:lnTo>
                  <a:pt x="5278" y="29687"/>
                </a:lnTo>
                <a:lnTo>
                  <a:pt x="5221" y="29659"/>
                </a:lnTo>
                <a:lnTo>
                  <a:pt x="5137" y="29575"/>
                </a:lnTo>
                <a:lnTo>
                  <a:pt x="5080" y="29490"/>
                </a:lnTo>
                <a:lnTo>
                  <a:pt x="4996" y="29405"/>
                </a:lnTo>
                <a:lnTo>
                  <a:pt x="4996" y="29405"/>
                </a:lnTo>
                <a:lnTo>
                  <a:pt x="5109" y="29462"/>
                </a:lnTo>
                <a:lnTo>
                  <a:pt x="5109" y="29462"/>
                </a:lnTo>
                <a:lnTo>
                  <a:pt x="5250" y="29462"/>
                </a:lnTo>
                <a:lnTo>
                  <a:pt x="5250" y="29462"/>
                </a:lnTo>
                <a:lnTo>
                  <a:pt x="5137" y="29377"/>
                </a:lnTo>
                <a:lnTo>
                  <a:pt x="4939" y="29264"/>
                </a:lnTo>
                <a:lnTo>
                  <a:pt x="4742" y="29208"/>
                </a:lnTo>
                <a:lnTo>
                  <a:pt x="4601" y="29151"/>
                </a:lnTo>
                <a:lnTo>
                  <a:pt x="4601" y="29151"/>
                </a:lnTo>
                <a:lnTo>
                  <a:pt x="4657" y="29095"/>
                </a:lnTo>
                <a:lnTo>
                  <a:pt x="4714" y="29095"/>
                </a:lnTo>
                <a:lnTo>
                  <a:pt x="4798" y="29095"/>
                </a:lnTo>
                <a:lnTo>
                  <a:pt x="4883" y="29123"/>
                </a:lnTo>
                <a:lnTo>
                  <a:pt x="5080" y="29208"/>
                </a:lnTo>
                <a:lnTo>
                  <a:pt x="5165" y="29236"/>
                </a:lnTo>
                <a:lnTo>
                  <a:pt x="5221" y="29236"/>
                </a:lnTo>
                <a:lnTo>
                  <a:pt x="5221" y="29236"/>
                </a:lnTo>
                <a:lnTo>
                  <a:pt x="5080" y="29208"/>
                </a:lnTo>
                <a:lnTo>
                  <a:pt x="4939" y="29151"/>
                </a:lnTo>
                <a:lnTo>
                  <a:pt x="4798" y="29067"/>
                </a:lnTo>
                <a:lnTo>
                  <a:pt x="4770" y="29010"/>
                </a:lnTo>
                <a:lnTo>
                  <a:pt x="4742" y="28954"/>
                </a:lnTo>
                <a:lnTo>
                  <a:pt x="4742" y="28954"/>
                </a:lnTo>
                <a:lnTo>
                  <a:pt x="4826" y="28954"/>
                </a:lnTo>
                <a:lnTo>
                  <a:pt x="4911" y="28982"/>
                </a:lnTo>
                <a:lnTo>
                  <a:pt x="4996" y="29010"/>
                </a:lnTo>
                <a:lnTo>
                  <a:pt x="5080" y="29010"/>
                </a:lnTo>
                <a:lnTo>
                  <a:pt x="5080" y="29010"/>
                </a:lnTo>
                <a:lnTo>
                  <a:pt x="5024" y="29010"/>
                </a:lnTo>
                <a:lnTo>
                  <a:pt x="4996" y="28982"/>
                </a:lnTo>
                <a:lnTo>
                  <a:pt x="4996" y="28954"/>
                </a:lnTo>
                <a:lnTo>
                  <a:pt x="4996" y="28897"/>
                </a:lnTo>
                <a:lnTo>
                  <a:pt x="4996" y="28897"/>
                </a:lnTo>
                <a:lnTo>
                  <a:pt x="4968" y="28954"/>
                </a:lnTo>
                <a:lnTo>
                  <a:pt x="4911" y="28954"/>
                </a:lnTo>
                <a:lnTo>
                  <a:pt x="4855" y="28954"/>
                </a:lnTo>
                <a:lnTo>
                  <a:pt x="4798" y="28926"/>
                </a:lnTo>
                <a:lnTo>
                  <a:pt x="4770" y="28869"/>
                </a:lnTo>
                <a:lnTo>
                  <a:pt x="4742" y="28813"/>
                </a:lnTo>
                <a:lnTo>
                  <a:pt x="4770" y="28784"/>
                </a:lnTo>
                <a:lnTo>
                  <a:pt x="4826" y="28756"/>
                </a:lnTo>
                <a:lnTo>
                  <a:pt x="4826" y="28756"/>
                </a:lnTo>
                <a:lnTo>
                  <a:pt x="4742" y="28756"/>
                </a:lnTo>
                <a:lnTo>
                  <a:pt x="4657" y="28700"/>
                </a:lnTo>
                <a:lnTo>
                  <a:pt x="4657" y="28700"/>
                </a:lnTo>
                <a:lnTo>
                  <a:pt x="4629" y="28643"/>
                </a:lnTo>
                <a:lnTo>
                  <a:pt x="4657" y="28643"/>
                </a:lnTo>
                <a:lnTo>
                  <a:pt x="4826" y="28672"/>
                </a:lnTo>
                <a:lnTo>
                  <a:pt x="5080" y="28756"/>
                </a:lnTo>
                <a:lnTo>
                  <a:pt x="5080" y="28756"/>
                </a:lnTo>
                <a:lnTo>
                  <a:pt x="4911" y="28672"/>
                </a:lnTo>
                <a:lnTo>
                  <a:pt x="4798" y="28587"/>
                </a:lnTo>
                <a:lnTo>
                  <a:pt x="4714" y="28530"/>
                </a:lnTo>
                <a:lnTo>
                  <a:pt x="4714" y="28530"/>
                </a:lnTo>
                <a:lnTo>
                  <a:pt x="4714" y="28474"/>
                </a:lnTo>
                <a:lnTo>
                  <a:pt x="4714" y="28418"/>
                </a:lnTo>
                <a:lnTo>
                  <a:pt x="4742" y="28389"/>
                </a:lnTo>
                <a:lnTo>
                  <a:pt x="4826" y="28418"/>
                </a:lnTo>
                <a:lnTo>
                  <a:pt x="4826" y="28418"/>
                </a:lnTo>
                <a:lnTo>
                  <a:pt x="4770" y="28361"/>
                </a:lnTo>
                <a:lnTo>
                  <a:pt x="4714" y="28305"/>
                </a:lnTo>
                <a:lnTo>
                  <a:pt x="4685" y="28220"/>
                </a:lnTo>
                <a:lnTo>
                  <a:pt x="4685" y="28192"/>
                </a:lnTo>
                <a:lnTo>
                  <a:pt x="4685" y="28164"/>
                </a:lnTo>
                <a:lnTo>
                  <a:pt x="4685" y="28164"/>
                </a:lnTo>
                <a:lnTo>
                  <a:pt x="4685" y="28164"/>
                </a:lnTo>
                <a:lnTo>
                  <a:pt x="4657" y="28192"/>
                </a:lnTo>
                <a:lnTo>
                  <a:pt x="4629" y="28248"/>
                </a:lnTo>
                <a:lnTo>
                  <a:pt x="4629" y="28248"/>
                </a:lnTo>
                <a:lnTo>
                  <a:pt x="4629" y="28333"/>
                </a:lnTo>
                <a:lnTo>
                  <a:pt x="4629" y="28418"/>
                </a:lnTo>
                <a:lnTo>
                  <a:pt x="4629" y="28502"/>
                </a:lnTo>
                <a:lnTo>
                  <a:pt x="4601" y="28559"/>
                </a:lnTo>
                <a:lnTo>
                  <a:pt x="4601" y="28559"/>
                </a:lnTo>
                <a:lnTo>
                  <a:pt x="4488" y="28389"/>
                </a:lnTo>
                <a:lnTo>
                  <a:pt x="4318" y="28135"/>
                </a:lnTo>
                <a:lnTo>
                  <a:pt x="4290" y="28022"/>
                </a:lnTo>
                <a:lnTo>
                  <a:pt x="4290" y="27910"/>
                </a:lnTo>
                <a:lnTo>
                  <a:pt x="4290" y="27881"/>
                </a:lnTo>
                <a:lnTo>
                  <a:pt x="4347" y="27881"/>
                </a:lnTo>
                <a:lnTo>
                  <a:pt x="4460" y="27910"/>
                </a:lnTo>
                <a:lnTo>
                  <a:pt x="4460" y="27910"/>
                </a:lnTo>
                <a:lnTo>
                  <a:pt x="4403" y="27881"/>
                </a:lnTo>
                <a:lnTo>
                  <a:pt x="4318" y="27853"/>
                </a:lnTo>
                <a:lnTo>
                  <a:pt x="4234" y="27853"/>
                </a:lnTo>
                <a:lnTo>
                  <a:pt x="4177" y="27797"/>
                </a:lnTo>
                <a:lnTo>
                  <a:pt x="4177" y="27797"/>
                </a:lnTo>
                <a:lnTo>
                  <a:pt x="4177" y="27740"/>
                </a:lnTo>
                <a:lnTo>
                  <a:pt x="4206" y="27712"/>
                </a:lnTo>
                <a:lnTo>
                  <a:pt x="4290" y="27712"/>
                </a:lnTo>
                <a:lnTo>
                  <a:pt x="4460" y="27769"/>
                </a:lnTo>
                <a:lnTo>
                  <a:pt x="4460" y="27769"/>
                </a:lnTo>
                <a:lnTo>
                  <a:pt x="4431" y="27740"/>
                </a:lnTo>
                <a:lnTo>
                  <a:pt x="4403" y="27684"/>
                </a:lnTo>
                <a:lnTo>
                  <a:pt x="4403" y="27656"/>
                </a:lnTo>
                <a:lnTo>
                  <a:pt x="4431" y="27599"/>
                </a:lnTo>
                <a:lnTo>
                  <a:pt x="4431" y="27599"/>
                </a:lnTo>
                <a:lnTo>
                  <a:pt x="4262" y="27599"/>
                </a:lnTo>
                <a:lnTo>
                  <a:pt x="4206" y="27571"/>
                </a:lnTo>
                <a:lnTo>
                  <a:pt x="4234" y="27543"/>
                </a:lnTo>
                <a:lnTo>
                  <a:pt x="4262" y="27515"/>
                </a:lnTo>
                <a:lnTo>
                  <a:pt x="4262" y="27515"/>
                </a:lnTo>
                <a:lnTo>
                  <a:pt x="4206" y="27543"/>
                </a:lnTo>
                <a:lnTo>
                  <a:pt x="4149" y="27515"/>
                </a:lnTo>
                <a:lnTo>
                  <a:pt x="4036" y="27430"/>
                </a:lnTo>
                <a:lnTo>
                  <a:pt x="3923" y="27345"/>
                </a:lnTo>
                <a:lnTo>
                  <a:pt x="3867" y="27317"/>
                </a:lnTo>
                <a:lnTo>
                  <a:pt x="3811" y="27317"/>
                </a:lnTo>
                <a:lnTo>
                  <a:pt x="3811" y="27317"/>
                </a:lnTo>
                <a:lnTo>
                  <a:pt x="3811" y="27261"/>
                </a:lnTo>
                <a:lnTo>
                  <a:pt x="3839" y="27261"/>
                </a:lnTo>
                <a:lnTo>
                  <a:pt x="3952" y="27261"/>
                </a:lnTo>
                <a:lnTo>
                  <a:pt x="4064" y="27345"/>
                </a:lnTo>
                <a:lnTo>
                  <a:pt x="4121" y="27402"/>
                </a:lnTo>
                <a:lnTo>
                  <a:pt x="4121" y="27402"/>
                </a:lnTo>
                <a:lnTo>
                  <a:pt x="4064" y="27317"/>
                </a:lnTo>
                <a:lnTo>
                  <a:pt x="4064" y="27261"/>
                </a:lnTo>
                <a:lnTo>
                  <a:pt x="4093" y="27232"/>
                </a:lnTo>
                <a:lnTo>
                  <a:pt x="4149" y="27232"/>
                </a:lnTo>
                <a:lnTo>
                  <a:pt x="4460" y="27345"/>
                </a:lnTo>
                <a:lnTo>
                  <a:pt x="4460" y="27345"/>
                </a:lnTo>
                <a:lnTo>
                  <a:pt x="4685" y="27430"/>
                </a:lnTo>
                <a:lnTo>
                  <a:pt x="4742" y="27430"/>
                </a:lnTo>
                <a:lnTo>
                  <a:pt x="4798" y="27402"/>
                </a:lnTo>
                <a:lnTo>
                  <a:pt x="4798" y="27373"/>
                </a:lnTo>
                <a:lnTo>
                  <a:pt x="4742" y="27317"/>
                </a:lnTo>
                <a:lnTo>
                  <a:pt x="4742" y="27317"/>
                </a:lnTo>
                <a:lnTo>
                  <a:pt x="4714" y="27373"/>
                </a:lnTo>
                <a:lnTo>
                  <a:pt x="4685" y="27373"/>
                </a:lnTo>
                <a:lnTo>
                  <a:pt x="4601" y="27345"/>
                </a:lnTo>
                <a:lnTo>
                  <a:pt x="4488" y="27261"/>
                </a:lnTo>
                <a:lnTo>
                  <a:pt x="4460" y="27176"/>
                </a:lnTo>
                <a:lnTo>
                  <a:pt x="4460" y="27176"/>
                </a:lnTo>
                <a:lnTo>
                  <a:pt x="4601" y="27232"/>
                </a:lnTo>
                <a:lnTo>
                  <a:pt x="4770" y="27261"/>
                </a:lnTo>
                <a:lnTo>
                  <a:pt x="4770" y="27261"/>
                </a:lnTo>
                <a:lnTo>
                  <a:pt x="4601" y="27176"/>
                </a:lnTo>
                <a:lnTo>
                  <a:pt x="4460" y="27091"/>
                </a:lnTo>
                <a:lnTo>
                  <a:pt x="4234" y="26837"/>
                </a:lnTo>
                <a:lnTo>
                  <a:pt x="4234" y="26837"/>
                </a:lnTo>
                <a:lnTo>
                  <a:pt x="4290" y="26950"/>
                </a:lnTo>
                <a:lnTo>
                  <a:pt x="4290" y="27007"/>
                </a:lnTo>
                <a:lnTo>
                  <a:pt x="4262" y="27035"/>
                </a:lnTo>
                <a:lnTo>
                  <a:pt x="4177" y="27091"/>
                </a:lnTo>
                <a:lnTo>
                  <a:pt x="4064" y="27091"/>
                </a:lnTo>
                <a:lnTo>
                  <a:pt x="3923" y="27091"/>
                </a:lnTo>
                <a:lnTo>
                  <a:pt x="3782" y="27063"/>
                </a:lnTo>
                <a:lnTo>
                  <a:pt x="3669" y="27035"/>
                </a:lnTo>
                <a:lnTo>
                  <a:pt x="3613" y="26978"/>
                </a:lnTo>
                <a:lnTo>
                  <a:pt x="3613" y="26978"/>
                </a:lnTo>
                <a:lnTo>
                  <a:pt x="3641" y="26978"/>
                </a:lnTo>
                <a:lnTo>
                  <a:pt x="3669" y="26950"/>
                </a:lnTo>
                <a:lnTo>
                  <a:pt x="3669" y="26922"/>
                </a:lnTo>
                <a:lnTo>
                  <a:pt x="3641" y="26866"/>
                </a:lnTo>
                <a:lnTo>
                  <a:pt x="3641" y="26866"/>
                </a:lnTo>
                <a:lnTo>
                  <a:pt x="3698" y="26866"/>
                </a:lnTo>
                <a:lnTo>
                  <a:pt x="3754" y="26866"/>
                </a:lnTo>
                <a:lnTo>
                  <a:pt x="3839" y="26922"/>
                </a:lnTo>
                <a:lnTo>
                  <a:pt x="3895" y="26978"/>
                </a:lnTo>
                <a:lnTo>
                  <a:pt x="3980" y="27035"/>
                </a:lnTo>
                <a:lnTo>
                  <a:pt x="3980" y="27035"/>
                </a:lnTo>
                <a:lnTo>
                  <a:pt x="3952" y="27007"/>
                </a:lnTo>
                <a:lnTo>
                  <a:pt x="3952" y="26950"/>
                </a:lnTo>
                <a:lnTo>
                  <a:pt x="3980" y="26922"/>
                </a:lnTo>
                <a:lnTo>
                  <a:pt x="4036" y="26922"/>
                </a:lnTo>
                <a:lnTo>
                  <a:pt x="4036" y="26922"/>
                </a:lnTo>
                <a:lnTo>
                  <a:pt x="4008" y="26894"/>
                </a:lnTo>
                <a:lnTo>
                  <a:pt x="3980" y="26894"/>
                </a:lnTo>
                <a:lnTo>
                  <a:pt x="3895" y="26866"/>
                </a:lnTo>
                <a:lnTo>
                  <a:pt x="3782" y="26837"/>
                </a:lnTo>
                <a:lnTo>
                  <a:pt x="3698" y="26781"/>
                </a:lnTo>
                <a:lnTo>
                  <a:pt x="3698" y="26781"/>
                </a:lnTo>
                <a:lnTo>
                  <a:pt x="3669" y="26724"/>
                </a:lnTo>
                <a:lnTo>
                  <a:pt x="3669" y="26696"/>
                </a:lnTo>
                <a:lnTo>
                  <a:pt x="3726" y="26612"/>
                </a:lnTo>
                <a:lnTo>
                  <a:pt x="3754" y="26583"/>
                </a:lnTo>
                <a:lnTo>
                  <a:pt x="3782" y="26555"/>
                </a:lnTo>
                <a:lnTo>
                  <a:pt x="3811" y="26583"/>
                </a:lnTo>
                <a:lnTo>
                  <a:pt x="3867" y="26612"/>
                </a:lnTo>
                <a:lnTo>
                  <a:pt x="3867" y="26612"/>
                </a:lnTo>
                <a:lnTo>
                  <a:pt x="3839" y="26583"/>
                </a:lnTo>
                <a:lnTo>
                  <a:pt x="3867" y="26555"/>
                </a:lnTo>
                <a:lnTo>
                  <a:pt x="3895" y="26527"/>
                </a:lnTo>
                <a:lnTo>
                  <a:pt x="3923" y="26527"/>
                </a:lnTo>
                <a:lnTo>
                  <a:pt x="3923" y="26527"/>
                </a:lnTo>
                <a:lnTo>
                  <a:pt x="3867" y="26414"/>
                </a:lnTo>
                <a:lnTo>
                  <a:pt x="3867" y="26414"/>
                </a:lnTo>
                <a:lnTo>
                  <a:pt x="3839" y="26470"/>
                </a:lnTo>
                <a:lnTo>
                  <a:pt x="3811" y="26499"/>
                </a:lnTo>
                <a:lnTo>
                  <a:pt x="3782" y="26499"/>
                </a:lnTo>
                <a:lnTo>
                  <a:pt x="3726" y="26442"/>
                </a:lnTo>
                <a:lnTo>
                  <a:pt x="3726" y="26442"/>
                </a:lnTo>
                <a:lnTo>
                  <a:pt x="3811" y="26414"/>
                </a:lnTo>
                <a:lnTo>
                  <a:pt x="3811" y="26358"/>
                </a:lnTo>
                <a:lnTo>
                  <a:pt x="3782" y="26329"/>
                </a:lnTo>
                <a:lnTo>
                  <a:pt x="3698" y="26273"/>
                </a:lnTo>
                <a:lnTo>
                  <a:pt x="3500" y="26216"/>
                </a:lnTo>
                <a:lnTo>
                  <a:pt x="3387" y="26216"/>
                </a:lnTo>
                <a:lnTo>
                  <a:pt x="3331" y="26245"/>
                </a:lnTo>
                <a:lnTo>
                  <a:pt x="3331" y="26245"/>
                </a:lnTo>
                <a:lnTo>
                  <a:pt x="3415" y="26245"/>
                </a:lnTo>
                <a:lnTo>
                  <a:pt x="3472" y="26301"/>
                </a:lnTo>
                <a:lnTo>
                  <a:pt x="3472" y="26301"/>
                </a:lnTo>
                <a:lnTo>
                  <a:pt x="3246" y="26216"/>
                </a:lnTo>
                <a:lnTo>
                  <a:pt x="3133" y="26160"/>
                </a:lnTo>
                <a:lnTo>
                  <a:pt x="3077" y="26047"/>
                </a:lnTo>
                <a:lnTo>
                  <a:pt x="2964" y="25878"/>
                </a:lnTo>
                <a:lnTo>
                  <a:pt x="2964" y="25878"/>
                </a:lnTo>
                <a:lnTo>
                  <a:pt x="2936" y="25934"/>
                </a:lnTo>
                <a:lnTo>
                  <a:pt x="2879" y="25962"/>
                </a:lnTo>
                <a:lnTo>
                  <a:pt x="2766" y="26019"/>
                </a:lnTo>
                <a:lnTo>
                  <a:pt x="2654" y="26104"/>
                </a:lnTo>
                <a:lnTo>
                  <a:pt x="2625" y="26132"/>
                </a:lnTo>
                <a:lnTo>
                  <a:pt x="2597" y="26188"/>
                </a:lnTo>
                <a:lnTo>
                  <a:pt x="2597" y="26188"/>
                </a:lnTo>
                <a:lnTo>
                  <a:pt x="2654" y="26132"/>
                </a:lnTo>
                <a:lnTo>
                  <a:pt x="2682" y="26132"/>
                </a:lnTo>
                <a:lnTo>
                  <a:pt x="2710" y="26160"/>
                </a:lnTo>
                <a:lnTo>
                  <a:pt x="2766" y="26188"/>
                </a:lnTo>
                <a:lnTo>
                  <a:pt x="2795" y="26273"/>
                </a:lnTo>
                <a:lnTo>
                  <a:pt x="2795" y="26301"/>
                </a:lnTo>
                <a:lnTo>
                  <a:pt x="2795" y="26329"/>
                </a:lnTo>
                <a:lnTo>
                  <a:pt x="2795" y="26329"/>
                </a:lnTo>
                <a:lnTo>
                  <a:pt x="2738" y="26358"/>
                </a:lnTo>
                <a:lnTo>
                  <a:pt x="2710" y="26329"/>
                </a:lnTo>
                <a:lnTo>
                  <a:pt x="2654" y="26273"/>
                </a:lnTo>
                <a:lnTo>
                  <a:pt x="2597" y="26188"/>
                </a:lnTo>
                <a:lnTo>
                  <a:pt x="2569" y="26047"/>
                </a:lnTo>
                <a:lnTo>
                  <a:pt x="2597" y="25934"/>
                </a:lnTo>
                <a:lnTo>
                  <a:pt x="2625" y="25821"/>
                </a:lnTo>
                <a:lnTo>
                  <a:pt x="2682" y="25793"/>
                </a:lnTo>
                <a:lnTo>
                  <a:pt x="2738" y="25765"/>
                </a:lnTo>
                <a:lnTo>
                  <a:pt x="2795" y="25765"/>
                </a:lnTo>
                <a:lnTo>
                  <a:pt x="2879" y="25793"/>
                </a:lnTo>
                <a:lnTo>
                  <a:pt x="2879" y="25793"/>
                </a:lnTo>
                <a:lnTo>
                  <a:pt x="2823" y="25793"/>
                </a:lnTo>
                <a:lnTo>
                  <a:pt x="2795" y="25765"/>
                </a:lnTo>
                <a:lnTo>
                  <a:pt x="2851" y="25709"/>
                </a:lnTo>
                <a:lnTo>
                  <a:pt x="2936" y="25652"/>
                </a:lnTo>
                <a:lnTo>
                  <a:pt x="2964" y="25652"/>
                </a:lnTo>
                <a:lnTo>
                  <a:pt x="2992" y="25680"/>
                </a:lnTo>
                <a:lnTo>
                  <a:pt x="2992" y="25680"/>
                </a:lnTo>
                <a:lnTo>
                  <a:pt x="2964" y="25624"/>
                </a:lnTo>
                <a:lnTo>
                  <a:pt x="2964" y="25567"/>
                </a:lnTo>
                <a:lnTo>
                  <a:pt x="2964" y="25511"/>
                </a:lnTo>
                <a:lnTo>
                  <a:pt x="2936" y="25455"/>
                </a:lnTo>
                <a:lnTo>
                  <a:pt x="2936" y="25455"/>
                </a:lnTo>
                <a:lnTo>
                  <a:pt x="2936" y="25511"/>
                </a:lnTo>
                <a:lnTo>
                  <a:pt x="2907" y="25567"/>
                </a:lnTo>
                <a:lnTo>
                  <a:pt x="2879" y="25567"/>
                </a:lnTo>
                <a:lnTo>
                  <a:pt x="2851" y="25567"/>
                </a:lnTo>
                <a:lnTo>
                  <a:pt x="2795" y="25539"/>
                </a:lnTo>
                <a:lnTo>
                  <a:pt x="2795" y="25511"/>
                </a:lnTo>
                <a:lnTo>
                  <a:pt x="2851" y="25511"/>
                </a:lnTo>
                <a:lnTo>
                  <a:pt x="2851" y="25511"/>
                </a:lnTo>
                <a:lnTo>
                  <a:pt x="2795" y="25483"/>
                </a:lnTo>
                <a:lnTo>
                  <a:pt x="2738" y="25483"/>
                </a:lnTo>
                <a:lnTo>
                  <a:pt x="2682" y="25426"/>
                </a:lnTo>
                <a:lnTo>
                  <a:pt x="2654" y="25370"/>
                </a:lnTo>
                <a:lnTo>
                  <a:pt x="2654" y="25370"/>
                </a:lnTo>
                <a:lnTo>
                  <a:pt x="2964" y="25342"/>
                </a:lnTo>
                <a:lnTo>
                  <a:pt x="2964" y="25342"/>
                </a:lnTo>
                <a:lnTo>
                  <a:pt x="3161" y="25455"/>
                </a:lnTo>
                <a:lnTo>
                  <a:pt x="3161" y="25455"/>
                </a:lnTo>
                <a:lnTo>
                  <a:pt x="3133" y="25426"/>
                </a:lnTo>
                <a:lnTo>
                  <a:pt x="3105" y="25398"/>
                </a:lnTo>
                <a:lnTo>
                  <a:pt x="3133" y="25370"/>
                </a:lnTo>
                <a:lnTo>
                  <a:pt x="3161" y="25370"/>
                </a:lnTo>
                <a:lnTo>
                  <a:pt x="3303" y="25342"/>
                </a:lnTo>
                <a:lnTo>
                  <a:pt x="3303" y="25342"/>
                </a:lnTo>
                <a:lnTo>
                  <a:pt x="3331" y="25370"/>
                </a:lnTo>
                <a:lnTo>
                  <a:pt x="3359" y="25370"/>
                </a:lnTo>
                <a:lnTo>
                  <a:pt x="3387" y="25455"/>
                </a:lnTo>
                <a:lnTo>
                  <a:pt x="3415" y="25539"/>
                </a:lnTo>
                <a:lnTo>
                  <a:pt x="3444" y="25567"/>
                </a:lnTo>
                <a:lnTo>
                  <a:pt x="3444" y="25567"/>
                </a:lnTo>
                <a:lnTo>
                  <a:pt x="3415" y="25567"/>
                </a:lnTo>
                <a:lnTo>
                  <a:pt x="3415" y="25539"/>
                </a:lnTo>
                <a:lnTo>
                  <a:pt x="3500" y="25539"/>
                </a:lnTo>
                <a:lnTo>
                  <a:pt x="3557" y="25539"/>
                </a:lnTo>
                <a:lnTo>
                  <a:pt x="3528" y="25567"/>
                </a:lnTo>
                <a:lnTo>
                  <a:pt x="3500" y="25624"/>
                </a:lnTo>
                <a:lnTo>
                  <a:pt x="3500" y="25624"/>
                </a:lnTo>
                <a:lnTo>
                  <a:pt x="3444" y="25652"/>
                </a:lnTo>
                <a:lnTo>
                  <a:pt x="3359" y="25680"/>
                </a:lnTo>
                <a:lnTo>
                  <a:pt x="3274" y="25680"/>
                </a:lnTo>
                <a:lnTo>
                  <a:pt x="3218" y="25680"/>
                </a:lnTo>
                <a:lnTo>
                  <a:pt x="3218" y="25680"/>
                </a:lnTo>
                <a:lnTo>
                  <a:pt x="3303" y="25709"/>
                </a:lnTo>
                <a:lnTo>
                  <a:pt x="3444" y="25737"/>
                </a:lnTo>
                <a:lnTo>
                  <a:pt x="3669" y="25765"/>
                </a:lnTo>
                <a:lnTo>
                  <a:pt x="3669" y="25765"/>
                </a:lnTo>
                <a:lnTo>
                  <a:pt x="3613" y="25709"/>
                </a:lnTo>
                <a:lnTo>
                  <a:pt x="3585" y="25624"/>
                </a:lnTo>
                <a:lnTo>
                  <a:pt x="3585" y="25624"/>
                </a:lnTo>
                <a:lnTo>
                  <a:pt x="3698" y="25709"/>
                </a:lnTo>
                <a:lnTo>
                  <a:pt x="3698" y="25793"/>
                </a:lnTo>
                <a:lnTo>
                  <a:pt x="3698" y="25878"/>
                </a:lnTo>
                <a:lnTo>
                  <a:pt x="3726" y="26019"/>
                </a:lnTo>
                <a:lnTo>
                  <a:pt x="3726" y="26019"/>
                </a:lnTo>
                <a:lnTo>
                  <a:pt x="3782" y="25991"/>
                </a:lnTo>
                <a:lnTo>
                  <a:pt x="3839" y="25934"/>
                </a:lnTo>
                <a:lnTo>
                  <a:pt x="3895" y="25793"/>
                </a:lnTo>
                <a:lnTo>
                  <a:pt x="3923" y="25652"/>
                </a:lnTo>
                <a:lnTo>
                  <a:pt x="3895" y="25511"/>
                </a:lnTo>
                <a:lnTo>
                  <a:pt x="3895" y="25511"/>
                </a:lnTo>
                <a:lnTo>
                  <a:pt x="3867" y="25652"/>
                </a:lnTo>
                <a:lnTo>
                  <a:pt x="3811" y="25765"/>
                </a:lnTo>
                <a:lnTo>
                  <a:pt x="3811" y="25765"/>
                </a:lnTo>
                <a:lnTo>
                  <a:pt x="3782" y="25596"/>
                </a:lnTo>
                <a:lnTo>
                  <a:pt x="3754" y="25426"/>
                </a:lnTo>
                <a:lnTo>
                  <a:pt x="3754" y="25342"/>
                </a:lnTo>
                <a:lnTo>
                  <a:pt x="3754" y="25257"/>
                </a:lnTo>
                <a:lnTo>
                  <a:pt x="3811" y="25229"/>
                </a:lnTo>
                <a:lnTo>
                  <a:pt x="3895" y="25201"/>
                </a:lnTo>
                <a:lnTo>
                  <a:pt x="3895" y="25201"/>
                </a:lnTo>
                <a:lnTo>
                  <a:pt x="3839" y="25201"/>
                </a:lnTo>
                <a:lnTo>
                  <a:pt x="3782" y="25201"/>
                </a:lnTo>
                <a:lnTo>
                  <a:pt x="3726" y="25229"/>
                </a:lnTo>
                <a:lnTo>
                  <a:pt x="3698" y="25285"/>
                </a:lnTo>
                <a:lnTo>
                  <a:pt x="3698" y="25285"/>
                </a:lnTo>
                <a:lnTo>
                  <a:pt x="3669" y="25172"/>
                </a:lnTo>
                <a:lnTo>
                  <a:pt x="3641" y="25059"/>
                </a:lnTo>
                <a:lnTo>
                  <a:pt x="3698" y="24947"/>
                </a:lnTo>
                <a:lnTo>
                  <a:pt x="3726" y="24918"/>
                </a:lnTo>
                <a:lnTo>
                  <a:pt x="3782" y="24890"/>
                </a:lnTo>
                <a:lnTo>
                  <a:pt x="3782" y="24890"/>
                </a:lnTo>
                <a:lnTo>
                  <a:pt x="3839" y="24918"/>
                </a:lnTo>
                <a:lnTo>
                  <a:pt x="3952" y="24975"/>
                </a:lnTo>
                <a:lnTo>
                  <a:pt x="4064" y="25031"/>
                </a:lnTo>
                <a:lnTo>
                  <a:pt x="4093" y="25003"/>
                </a:lnTo>
                <a:lnTo>
                  <a:pt x="4093" y="24975"/>
                </a:lnTo>
                <a:lnTo>
                  <a:pt x="4093" y="24975"/>
                </a:lnTo>
                <a:lnTo>
                  <a:pt x="4064" y="24947"/>
                </a:lnTo>
                <a:lnTo>
                  <a:pt x="4008" y="24918"/>
                </a:lnTo>
                <a:lnTo>
                  <a:pt x="3867" y="24890"/>
                </a:lnTo>
                <a:lnTo>
                  <a:pt x="3698" y="24862"/>
                </a:lnTo>
                <a:lnTo>
                  <a:pt x="3585" y="24862"/>
                </a:lnTo>
                <a:lnTo>
                  <a:pt x="3585" y="24862"/>
                </a:lnTo>
                <a:lnTo>
                  <a:pt x="3641" y="24805"/>
                </a:lnTo>
                <a:lnTo>
                  <a:pt x="3613" y="24749"/>
                </a:lnTo>
                <a:lnTo>
                  <a:pt x="3585" y="24721"/>
                </a:lnTo>
                <a:lnTo>
                  <a:pt x="3585" y="24664"/>
                </a:lnTo>
                <a:lnTo>
                  <a:pt x="3585" y="24664"/>
                </a:lnTo>
                <a:lnTo>
                  <a:pt x="3585" y="24636"/>
                </a:lnTo>
                <a:lnTo>
                  <a:pt x="3585" y="24636"/>
                </a:lnTo>
                <a:lnTo>
                  <a:pt x="3613" y="24664"/>
                </a:lnTo>
                <a:lnTo>
                  <a:pt x="3613" y="24664"/>
                </a:lnTo>
                <a:lnTo>
                  <a:pt x="3669" y="24580"/>
                </a:lnTo>
                <a:lnTo>
                  <a:pt x="3669" y="24580"/>
                </a:lnTo>
                <a:lnTo>
                  <a:pt x="3754" y="24467"/>
                </a:lnTo>
                <a:lnTo>
                  <a:pt x="3867" y="24354"/>
                </a:lnTo>
                <a:lnTo>
                  <a:pt x="3923" y="24298"/>
                </a:lnTo>
                <a:lnTo>
                  <a:pt x="3952" y="24241"/>
                </a:lnTo>
                <a:lnTo>
                  <a:pt x="3923" y="24156"/>
                </a:lnTo>
                <a:lnTo>
                  <a:pt x="3867" y="24072"/>
                </a:lnTo>
                <a:lnTo>
                  <a:pt x="3867" y="24072"/>
                </a:lnTo>
                <a:lnTo>
                  <a:pt x="3839" y="24100"/>
                </a:lnTo>
                <a:lnTo>
                  <a:pt x="3754" y="24100"/>
                </a:lnTo>
                <a:lnTo>
                  <a:pt x="3585" y="24044"/>
                </a:lnTo>
                <a:lnTo>
                  <a:pt x="3415" y="23931"/>
                </a:lnTo>
                <a:lnTo>
                  <a:pt x="3359" y="23874"/>
                </a:lnTo>
                <a:lnTo>
                  <a:pt x="3331" y="23818"/>
                </a:lnTo>
                <a:lnTo>
                  <a:pt x="3331" y="23818"/>
                </a:lnTo>
                <a:lnTo>
                  <a:pt x="3415" y="23677"/>
                </a:lnTo>
                <a:lnTo>
                  <a:pt x="3472" y="23536"/>
                </a:lnTo>
                <a:lnTo>
                  <a:pt x="3472" y="23479"/>
                </a:lnTo>
                <a:lnTo>
                  <a:pt x="3472" y="23451"/>
                </a:lnTo>
                <a:lnTo>
                  <a:pt x="3472" y="23451"/>
                </a:lnTo>
                <a:lnTo>
                  <a:pt x="3444" y="23479"/>
                </a:lnTo>
                <a:lnTo>
                  <a:pt x="3444" y="23479"/>
                </a:lnTo>
                <a:lnTo>
                  <a:pt x="3387" y="23451"/>
                </a:lnTo>
                <a:lnTo>
                  <a:pt x="3303" y="23366"/>
                </a:lnTo>
                <a:lnTo>
                  <a:pt x="3246" y="23225"/>
                </a:lnTo>
                <a:lnTo>
                  <a:pt x="3218" y="23084"/>
                </a:lnTo>
                <a:lnTo>
                  <a:pt x="3190" y="22971"/>
                </a:lnTo>
                <a:lnTo>
                  <a:pt x="3218" y="22887"/>
                </a:lnTo>
                <a:lnTo>
                  <a:pt x="3246" y="22858"/>
                </a:lnTo>
                <a:lnTo>
                  <a:pt x="3303" y="22858"/>
                </a:lnTo>
                <a:lnTo>
                  <a:pt x="3303" y="22858"/>
                </a:lnTo>
                <a:lnTo>
                  <a:pt x="3274" y="22774"/>
                </a:lnTo>
                <a:lnTo>
                  <a:pt x="3190" y="22661"/>
                </a:lnTo>
                <a:lnTo>
                  <a:pt x="3133" y="22548"/>
                </a:lnTo>
                <a:lnTo>
                  <a:pt x="3105" y="22435"/>
                </a:lnTo>
                <a:lnTo>
                  <a:pt x="3105" y="22435"/>
                </a:lnTo>
                <a:lnTo>
                  <a:pt x="3133" y="22435"/>
                </a:lnTo>
                <a:lnTo>
                  <a:pt x="3190" y="22435"/>
                </a:lnTo>
                <a:lnTo>
                  <a:pt x="3274" y="22435"/>
                </a:lnTo>
                <a:lnTo>
                  <a:pt x="3274" y="22435"/>
                </a:lnTo>
                <a:lnTo>
                  <a:pt x="3190" y="22407"/>
                </a:lnTo>
                <a:lnTo>
                  <a:pt x="3133" y="22350"/>
                </a:lnTo>
                <a:lnTo>
                  <a:pt x="3049" y="22266"/>
                </a:lnTo>
                <a:lnTo>
                  <a:pt x="3020" y="22181"/>
                </a:lnTo>
                <a:lnTo>
                  <a:pt x="3020" y="22181"/>
                </a:lnTo>
                <a:lnTo>
                  <a:pt x="3133" y="22181"/>
                </a:lnTo>
                <a:lnTo>
                  <a:pt x="3218" y="22209"/>
                </a:lnTo>
                <a:lnTo>
                  <a:pt x="3303" y="22294"/>
                </a:lnTo>
                <a:lnTo>
                  <a:pt x="3359" y="22379"/>
                </a:lnTo>
                <a:lnTo>
                  <a:pt x="3359" y="22379"/>
                </a:lnTo>
                <a:lnTo>
                  <a:pt x="3303" y="22181"/>
                </a:lnTo>
                <a:lnTo>
                  <a:pt x="3246" y="22068"/>
                </a:lnTo>
                <a:lnTo>
                  <a:pt x="3190" y="22012"/>
                </a:lnTo>
                <a:lnTo>
                  <a:pt x="3190" y="22012"/>
                </a:lnTo>
                <a:lnTo>
                  <a:pt x="3133" y="21984"/>
                </a:lnTo>
                <a:lnTo>
                  <a:pt x="3049" y="21984"/>
                </a:lnTo>
                <a:lnTo>
                  <a:pt x="2964" y="21955"/>
                </a:lnTo>
                <a:lnTo>
                  <a:pt x="2936" y="21927"/>
                </a:lnTo>
                <a:lnTo>
                  <a:pt x="2936" y="21927"/>
                </a:lnTo>
                <a:lnTo>
                  <a:pt x="2907" y="21871"/>
                </a:lnTo>
                <a:lnTo>
                  <a:pt x="2936" y="21786"/>
                </a:lnTo>
                <a:lnTo>
                  <a:pt x="3049" y="21701"/>
                </a:lnTo>
                <a:lnTo>
                  <a:pt x="3105" y="21645"/>
                </a:lnTo>
                <a:lnTo>
                  <a:pt x="3133" y="21588"/>
                </a:lnTo>
                <a:lnTo>
                  <a:pt x="3133" y="21532"/>
                </a:lnTo>
                <a:lnTo>
                  <a:pt x="3077" y="21447"/>
                </a:lnTo>
                <a:lnTo>
                  <a:pt x="3077" y="21447"/>
                </a:lnTo>
                <a:lnTo>
                  <a:pt x="3105" y="21560"/>
                </a:lnTo>
                <a:lnTo>
                  <a:pt x="3077" y="21617"/>
                </a:lnTo>
                <a:lnTo>
                  <a:pt x="3020" y="21645"/>
                </a:lnTo>
                <a:lnTo>
                  <a:pt x="2936" y="21645"/>
                </a:lnTo>
                <a:lnTo>
                  <a:pt x="2766" y="21588"/>
                </a:lnTo>
                <a:lnTo>
                  <a:pt x="2682" y="21560"/>
                </a:lnTo>
                <a:lnTo>
                  <a:pt x="2597" y="21588"/>
                </a:lnTo>
                <a:lnTo>
                  <a:pt x="2597" y="21588"/>
                </a:lnTo>
                <a:lnTo>
                  <a:pt x="2569" y="21617"/>
                </a:lnTo>
                <a:lnTo>
                  <a:pt x="2541" y="21673"/>
                </a:lnTo>
                <a:lnTo>
                  <a:pt x="2512" y="21730"/>
                </a:lnTo>
                <a:lnTo>
                  <a:pt x="2428" y="21786"/>
                </a:lnTo>
                <a:lnTo>
                  <a:pt x="2428" y="21786"/>
                </a:lnTo>
                <a:lnTo>
                  <a:pt x="2343" y="21786"/>
                </a:lnTo>
                <a:lnTo>
                  <a:pt x="2230" y="21730"/>
                </a:lnTo>
                <a:lnTo>
                  <a:pt x="2202" y="21701"/>
                </a:lnTo>
                <a:lnTo>
                  <a:pt x="2174" y="21673"/>
                </a:lnTo>
                <a:lnTo>
                  <a:pt x="2202" y="21645"/>
                </a:lnTo>
                <a:lnTo>
                  <a:pt x="2230" y="21617"/>
                </a:lnTo>
                <a:lnTo>
                  <a:pt x="2230" y="21617"/>
                </a:lnTo>
                <a:lnTo>
                  <a:pt x="2117" y="21588"/>
                </a:lnTo>
                <a:lnTo>
                  <a:pt x="2004" y="21532"/>
                </a:lnTo>
                <a:lnTo>
                  <a:pt x="1948" y="21419"/>
                </a:lnTo>
                <a:lnTo>
                  <a:pt x="1863" y="21306"/>
                </a:lnTo>
                <a:lnTo>
                  <a:pt x="1807" y="21052"/>
                </a:lnTo>
                <a:lnTo>
                  <a:pt x="1750" y="20827"/>
                </a:lnTo>
                <a:lnTo>
                  <a:pt x="1750" y="20827"/>
                </a:lnTo>
                <a:lnTo>
                  <a:pt x="1694" y="20573"/>
                </a:lnTo>
                <a:lnTo>
                  <a:pt x="1666" y="20460"/>
                </a:lnTo>
                <a:lnTo>
                  <a:pt x="1666" y="20347"/>
                </a:lnTo>
                <a:lnTo>
                  <a:pt x="1666" y="20347"/>
                </a:lnTo>
                <a:lnTo>
                  <a:pt x="1694" y="20234"/>
                </a:lnTo>
                <a:lnTo>
                  <a:pt x="1722" y="20149"/>
                </a:lnTo>
                <a:lnTo>
                  <a:pt x="1779" y="20065"/>
                </a:lnTo>
                <a:lnTo>
                  <a:pt x="1807" y="19980"/>
                </a:lnTo>
                <a:lnTo>
                  <a:pt x="1807" y="19980"/>
                </a:lnTo>
                <a:lnTo>
                  <a:pt x="1807" y="19782"/>
                </a:lnTo>
                <a:lnTo>
                  <a:pt x="1807" y="19641"/>
                </a:lnTo>
                <a:lnTo>
                  <a:pt x="1750" y="19500"/>
                </a:lnTo>
                <a:lnTo>
                  <a:pt x="1666" y="19359"/>
                </a:lnTo>
                <a:lnTo>
                  <a:pt x="1497" y="19077"/>
                </a:lnTo>
                <a:lnTo>
                  <a:pt x="1412" y="18964"/>
                </a:lnTo>
                <a:lnTo>
                  <a:pt x="1327" y="18795"/>
                </a:lnTo>
                <a:lnTo>
                  <a:pt x="1327" y="18795"/>
                </a:lnTo>
                <a:lnTo>
                  <a:pt x="1017" y="18146"/>
                </a:lnTo>
                <a:lnTo>
                  <a:pt x="1017" y="18146"/>
                </a:lnTo>
                <a:lnTo>
                  <a:pt x="932" y="17892"/>
                </a:lnTo>
                <a:lnTo>
                  <a:pt x="904" y="17751"/>
                </a:lnTo>
                <a:lnTo>
                  <a:pt x="876" y="17638"/>
                </a:lnTo>
                <a:lnTo>
                  <a:pt x="876" y="17638"/>
                </a:lnTo>
                <a:lnTo>
                  <a:pt x="1017" y="17694"/>
                </a:lnTo>
                <a:lnTo>
                  <a:pt x="1045" y="17722"/>
                </a:lnTo>
                <a:lnTo>
                  <a:pt x="1101" y="17694"/>
                </a:lnTo>
                <a:lnTo>
                  <a:pt x="1130" y="17638"/>
                </a:lnTo>
                <a:lnTo>
                  <a:pt x="1158" y="17553"/>
                </a:lnTo>
                <a:lnTo>
                  <a:pt x="1130" y="17327"/>
                </a:lnTo>
                <a:lnTo>
                  <a:pt x="1130" y="17158"/>
                </a:lnTo>
                <a:lnTo>
                  <a:pt x="1130" y="17158"/>
                </a:lnTo>
                <a:lnTo>
                  <a:pt x="1158" y="17214"/>
                </a:lnTo>
                <a:lnTo>
                  <a:pt x="1214" y="17243"/>
                </a:lnTo>
                <a:lnTo>
                  <a:pt x="1214" y="17243"/>
                </a:lnTo>
                <a:lnTo>
                  <a:pt x="1214" y="16876"/>
                </a:lnTo>
                <a:lnTo>
                  <a:pt x="1243" y="16537"/>
                </a:lnTo>
                <a:lnTo>
                  <a:pt x="1271" y="16199"/>
                </a:lnTo>
                <a:lnTo>
                  <a:pt x="1327" y="15860"/>
                </a:lnTo>
                <a:lnTo>
                  <a:pt x="1327" y="15860"/>
                </a:lnTo>
                <a:lnTo>
                  <a:pt x="1355" y="15719"/>
                </a:lnTo>
                <a:lnTo>
                  <a:pt x="1355" y="15606"/>
                </a:lnTo>
                <a:lnTo>
                  <a:pt x="1327" y="15352"/>
                </a:lnTo>
                <a:lnTo>
                  <a:pt x="1327" y="15070"/>
                </a:lnTo>
                <a:lnTo>
                  <a:pt x="1327" y="14816"/>
                </a:lnTo>
                <a:lnTo>
                  <a:pt x="1327" y="14816"/>
                </a:lnTo>
                <a:lnTo>
                  <a:pt x="1355" y="14731"/>
                </a:lnTo>
                <a:lnTo>
                  <a:pt x="1384" y="14647"/>
                </a:lnTo>
                <a:lnTo>
                  <a:pt x="1440" y="14562"/>
                </a:lnTo>
                <a:lnTo>
                  <a:pt x="1440" y="14477"/>
                </a:lnTo>
                <a:lnTo>
                  <a:pt x="1440" y="14477"/>
                </a:lnTo>
                <a:lnTo>
                  <a:pt x="1412" y="14336"/>
                </a:lnTo>
                <a:lnTo>
                  <a:pt x="1384" y="14223"/>
                </a:lnTo>
                <a:lnTo>
                  <a:pt x="1327" y="14110"/>
                </a:lnTo>
                <a:lnTo>
                  <a:pt x="1299" y="13969"/>
                </a:lnTo>
                <a:lnTo>
                  <a:pt x="1299" y="13969"/>
                </a:lnTo>
                <a:lnTo>
                  <a:pt x="1327" y="13631"/>
                </a:lnTo>
                <a:lnTo>
                  <a:pt x="1299" y="13461"/>
                </a:lnTo>
                <a:lnTo>
                  <a:pt x="1271" y="13264"/>
                </a:lnTo>
                <a:lnTo>
                  <a:pt x="1271" y="13264"/>
                </a:lnTo>
                <a:lnTo>
                  <a:pt x="1130" y="12869"/>
                </a:lnTo>
                <a:lnTo>
                  <a:pt x="960" y="12445"/>
                </a:lnTo>
                <a:lnTo>
                  <a:pt x="960" y="12445"/>
                </a:lnTo>
                <a:lnTo>
                  <a:pt x="791" y="11994"/>
                </a:lnTo>
                <a:lnTo>
                  <a:pt x="735" y="11768"/>
                </a:lnTo>
                <a:lnTo>
                  <a:pt x="706" y="11655"/>
                </a:lnTo>
                <a:lnTo>
                  <a:pt x="735" y="11542"/>
                </a:lnTo>
                <a:lnTo>
                  <a:pt x="735" y="11542"/>
                </a:lnTo>
                <a:lnTo>
                  <a:pt x="763" y="11430"/>
                </a:lnTo>
                <a:lnTo>
                  <a:pt x="819" y="11317"/>
                </a:lnTo>
                <a:lnTo>
                  <a:pt x="876" y="11204"/>
                </a:lnTo>
                <a:lnTo>
                  <a:pt x="904" y="11063"/>
                </a:lnTo>
                <a:lnTo>
                  <a:pt x="904" y="11063"/>
                </a:lnTo>
                <a:lnTo>
                  <a:pt x="876" y="10922"/>
                </a:lnTo>
                <a:lnTo>
                  <a:pt x="819" y="10809"/>
                </a:lnTo>
                <a:lnTo>
                  <a:pt x="706" y="10555"/>
                </a:lnTo>
                <a:lnTo>
                  <a:pt x="706" y="10555"/>
                </a:lnTo>
                <a:lnTo>
                  <a:pt x="650" y="10442"/>
                </a:lnTo>
                <a:lnTo>
                  <a:pt x="622" y="10329"/>
                </a:lnTo>
                <a:lnTo>
                  <a:pt x="622" y="10244"/>
                </a:lnTo>
                <a:lnTo>
                  <a:pt x="622" y="10160"/>
                </a:lnTo>
                <a:lnTo>
                  <a:pt x="678" y="9990"/>
                </a:lnTo>
                <a:lnTo>
                  <a:pt x="706" y="9765"/>
                </a:lnTo>
                <a:lnTo>
                  <a:pt x="706" y="9765"/>
                </a:lnTo>
                <a:lnTo>
                  <a:pt x="763" y="9059"/>
                </a:lnTo>
                <a:lnTo>
                  <a:pt x="763" y="9059"/>
                </a:lnTo>
                <a:lnTo>
                  <a:pt x="791" y="8523"/>
                </a:lnTo>
                <a:lnTo>
                  <a:pt x="791" y="7987"/>
                </a:lnTo>
                <a:lnTo>
                  <a:pt x="791" y="7987"/>
                </a:lnTo>
                <a:lnTo>
                  <a:pt x="763" y="7789"/>
                </a:lnTo>
                <a:lnTo>
                  <a:pt x="735" y="7592"/>
                </a:lnTo>
                <a:lnTo>
                  <a:pt x="678" y="7394"/>
                </a:lnTo>
                <a:lnTo>
                  <a:pt x="678" y="7168"/>
                </a:lnTo>
                <a:lnTo>
                  <a:pt x="678" y="7168"/>
                </a:lnTo>
                <a:lnTo>
                  <a:pt x="706" y="7084"/>
                </a:lnTo>
                <a:lnTo>
                  <a:pt x="735" y="7027"/>
                </a:lnTo>
                <a:lnTo>
                  <a:pt x="763" y="6971"/>
                </a:lnTo>
                <a:lnTo>
                  <a:pt x="763" y="6830"/>
                </a:lnTo>
                <a:lnTo>
                  <a:pt x="763" y="6830"/>
                </a:lnTo>
                <a:lnTo>
                  <a:pt x="735" y="6717"/>
                </a:lnTo>
                <a:lnTo>
                  <a:pt x="678" y="6604"/>
                </a:lnTo>
                <a:lnTo>
                  <a:pt x="650" y="6491"/>
                </a:lnTo>
                <a:lnTo>
                  <a:pt x="622" y="6378"/>
                </a:lnTo>
                <a:lnTo>
                  <a:pt x="622" y="6378"/>
                </a:lnTo>
                <a:lnTo>
                  <a:pt x="593" y="6181"/>
                </a:lnTo>
                <a:lnTo>
                  <a:pt x="622" y="5955"/>
                </a:lnTo>
                <a:lnTo>
                  <a:pt x="622" y="5757"/>
                </a:lnTo>
                <a:lnTo>
                  <a:pt x="593" y="5560"/>
                </a:lnTo>
                <a:lnTo>
                  <a:pt x="593" y="5560"/>
                </a:lnTo>
                <a:lnTo>
                  <a:pt x="537" y="5419"/>
                </a:lnTo>
                <a:lnTo>
                  <a:pt x="481" y="5306"/>
                </a:lnTo>
                <a:lnTo>
                  <a:pt x="424" y="5165"/>
                </a:lnTo>
                <a:lnTo>
                  <a:pt x="424" y="4939"/>
                </a:lnTo>
                <a:lnTo>
                  <a:pt x="424" y="4939"/>
                </a:lnTo>
                <a:lnTo>
                  <a:pt x="481" y="4967"/>
                </a:lnTo>
                <a:lnTo>
                  <a:pt x="537" y="4967"/>
                </a:lnTo>
                <a:lnTo>
                  <a:pt x="565" y="4911"/>
                </a:lnTo>
                <a:lnTo>
                  <a:pt x="565" y="4826"/>
                </a:lnTo>
                <a:lnTo>
                  <a:pt x="593" y="4629"/>
                </a:lnTo>
                <a:lnTo>
                  <a:pt x="593" y="4516"/>
                </a:lnTo>
                <a:lnTo>
                  <a:pt x="593" y="4516"/>
                </a:lnTo>
                <a:lnTo>
                  <a:pt x="622" y="4177"/>
                </a:lnTo>
                <a:lnTo>
                  <a:pt x="593" y="3839"/>
                </a:lnTo>
                <a:lnTo>
                  <a:pt x="565" y="3500"/>
                </a:lnTo>
                <a:lnTo>
                  <a:pt x="509" y="3161"/>
                </a:lnTo>
                <a:lnTo>
                  <a:pt x="509" y="3161"/>
                </a:lnTo>
                <a:lnTo>
                  <a:pt x="452" y="2823"/>
                </a:lnTo>
                <a:lnTo>
                  <a:pt x="396" y="2484"/>
                </a:lnTo>
                <a:lnTo>
                  <a:pt x="368" y="2117"/>
                </a:lnTo>
                <a:lnTo>
                  <a:pt x="283" y="1779"/>
                </a:lnTo>
                <a:lnTo>
                  <a:pt x="283" y="1779"/>
                </a:lnTo>
                <a:lnTo>
                  <a:pt x="198" y="1214"/>
                </a:lnTo>
                <a:lnTo>
                  <a:pt x="114" y="904"/>
                </a:lnTo>
                <a:lnTo>
                  <a:pt x="57" y="791"/>
                </a:lnTo>
                <a:lnTo>
                  <a:pt x="1" y="734"/>
                </a:lnTo>
                <a:close/>
              </a:path>
            </a:pathLst>
          </a:custGeom>
          <a:solidFill>
            <a:srgbClr val="434343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3" name="Google Shape;3497;p8">
            <a:extLst>
              <a:ext uri="{FF2B5EF4-FFF2-40B4-BE49-F238E27FC236}">
                <a16:creationId xmlns:a16="http://schemas.microsoft.com/office/drawing/2014/main" id="{A9396A9F-615D-44A8-B0DF-24912BEA6180}"/>
              </a:ext>
            </a:extLst>
          </p:cNvPr>
          <p:cNvSpPr/>
          <p:nvPr/>
        </p:nvSpPr>
        <p:spPr>
          <a:xfrm>
            <a:off x="1347295" y="2980863"/>
            <a:ext cx="246279" cy="281916"/>
          </a:xfrm>
          <a:custGeom>
            <a:avLst/>
            <a:gdLst/>
            <a:ahLst/>
            <a:cxnLst/>
            <a:rect l="l" t="t" r="r" b="b"/>
            <a:pathLst>
              <a:path w="4544" h="5729" extrusionOk="0">
                <a:moveTo>
                  <a:pt x="0" y="3246"/>
                </a:moveTo>
                <a:lnTo>
                  <a:pt x="0" y="3246"/>
                </a:lnTo>
                <a:lnTo>
                  <a:pt x="57" y="3246"/>
                </a:lnTo>
                <a:lnTo>
                  <a:pt x="85" y="3246"/>
                </a:lnTo>
                <a:lnTo>
                  <a:pt x="113" y="3161"/>
                </a:lnTo>
                <a:lnTo>
                  <a:pt x="142" y="3048"/>
                </a:lnTo>
                <a:lnTo>
                  <a:pt x="170" y="2935"/>
                </a:lnTo>
                <a:lnTo>
                  <a:pt x="142" y="2653"/>
                </a:lnTo>
                <a:lnTo>
                  <a:pt x="142" y="2484"/>
                </a:lnTo>
                <a:lnTo>
                  <a:pt x="142" y="2484"/>
                </a:lnTo>
                <a:lnTo>
                  <a:pt x="85" y="2286"/>
                </a:lnTo>
                <a:lnTo>
                  <a:pt x="85" y="2202"/>
                </a:lnTo>
                <a:lnTo>
                  <a:pt x="113" y="2117"/>
                </a:lnTo>
                <a:lnTo>
                  <a:pt x="113" y="2117"/>
                </a:lnTo>
                <a:lnTo>
                  <a:pt x="198" y="2060"/>
                </a:lnTo>
                <a:lnTo>
                  <a:pt x="311" y="1976"/>
                </a:lnTo>
                <a:lnTo>
                  <a:pt x="537" y="1835"/>
                </a:lnTo>
                <a:lnTo>
                  <a:pt x="537" y="1835"/>
                </a:lnTo>
                <a:lnTo>
                  <a:pt x="480" y="1835"/>
                </a:lnTo>
                <a:lnTo>
                  <a:pt x="424" y="1806"/>
                </a:lnTo>
                <a:lnTo>
                  <a:pt x="424" y="1750"/>
                </a:lnTo>
                <a:lnTo>
                  <a:pt x="396" y="1722"/>
                </a:lnTo>
                <a:lnTo>
                  <a:pt x="424" y="1581"/>
                </a:lnTo>
                <a:lnTo>
                  <a:pt x="480" y="1440"/>
                </a:lnTo>
                <a:lnTo>
                  <a:pt x="650" y="1157"/>
                </a:lnTo>
                <a:lnTo>
                  <a:pt x="706" y="1016"/>
                </a:lnTo>
                <a:lnTo>
                  <a:pt x="734" y="932"/>
                </a:lnTo>
                <a:lnTo>
                  <a:pt x="734" y="932"/>
                </a:lnTo>
                <a:lnTo>
                  <a:pt x="706" y="819"/>
                </a:lnTo>
                <a:lnTo>
                  <a:pt x="678" y="734"/>
                </a:lnTo>
                <a:lnTo>
                  <a:pt x="678" y="649"/>
                </a:lnTo>
                <a:lnTo>
                  <a:pt x="734" y="537"/>
                </a:lnTo>
                <a:lnTo>
                  <a:pt x="734" y="537"/>
                </a:lnTo>
                <a:lnTo>
                  <a:pt x="791" y="480"/>
                </a:lnTo>
                <a:lnTo>
                  <a:pt x="903" y="452"/>
                </a:lnTo>
                <a:lnTo>
                  <a:pt x="1016" y="452"/>
                </a:lnTo>
                <a:lnTo>
                  <a:pt x="1045" y="480"/>
                </a:lnTo>
                <a:lnTo>
                  <a:pt x="1045" y="508"/>
                </a:lnTo>
                <a:lnTo>
                  <a:pt x="1045" y="508"/>
                </a:lnTo>
                <a:lnTo>
                  <a:pt x="1045" y="452"/>
                </a:lnTo>
                <a:lnTo>
                  <a:pt x="1101" y="395"/>
                </a:lnTo>
                <a:lnTo>
                  <a:pt x="1186" y="339"/>
                </a:lnTo>
                <a:lnTo>
                  <a:pt x="1270" y="283"/>
                </a:lnTo>
                <a:lnTo>
                  <a:pt x="1468" y="254"/>
                </a:lnTo>
                <a:lnTo>
                  <a:pt x="1524" y="254"/>
                </a:lnTo>
                <a:lnTo>
                  <a:pt x="1553" y="283"/>
                </a:lnTo>
                <a:lnTo>
                  <a:pt x="1553" y="283"/>
                </a:lnTo>
                <a:lnTo>
                  <a:pt x="1609" y="113"/>
                </a:lnTo>
                <a:lnTo>
                  <a:pt x="1694" y="0"/>
                </a:lnTo>
                <a:lnTo>
                  <a:pt x="1694" y="0"/>
                </a:lnTo>
                <a:lnTo>
                  <a:pt x="1948" y="226"/>
                </a:lnTo>
                <a:lnTo>
                  <a:pt x="2089" y="339"/>
                </a:lnTo>
                <a:lnTo>
                  <a:pt x="2230" y="424"/>
                </a:lnTo>
                <a:lnTo>
                  <a:pt x="2230" y="424"/>
                </a:lnTo>
                <a:lnTo>
                  <a:pt x="2456" y="508"/>
                </a:lnTo>
                <a:lnTo>
                  <a:pt x="2540" y="537"/>
                </a:lnTo>
                <a:lnTo>
                  <a:pt x="2653" y="593"/>
                </a:lnTo>
                <a:lnTo>
                  <a:pt x="2653" y="593"/>
                </a:lnTo>
                <a:lnTo>
                  <a:pt x="2794" y="734"/>
                </a:lnTo>
                <a:lnTo>
                  <a:pt x="2879" y="847"/>
                </a:lnTo>
                <a:lnTo>
                  <a:pt x="2992" y="932"/>
                </a:lnTo>
                <a:lnTo>
                  <a:pt x="3189" y="988"/>
                </a:lnTo>
                <a:lnTo>
                  <a:pt x="3189" y="988"/>
                </a:lnTo>
                <a:lnTo>
                  <a:pt x="3387" y="1045"/>
                </a:lnTo>
                <a:lnTo>
                  <a:pt x="3500" y="1073"/>
                </a:lnTo>
                <a:lnTo>
                  <a:pt x="3584" y="1073"/>
                </a:lnTo>
                <a:lnTo>
                  <a:pt x="3584" y="1073"/>
                </a:lnTo>
                <a:lnTo>
                  <a:pt x="3613" y="1045"/>
                </a:lnTo>
                <a:lnTo>
                  <a:pt x="3613" y="988"/>
                </a:lnTo>
                <a:lnTo>
                  <a:pt x="3613" y="932"/>
                </a:lnTo>
                <a:lnTo>
                  <a:pt x="3613" y="932"/>
                </a:lnTo>
                <a:lnTo>
                  <a:pt x="3725" y="932"/>
                </a:lnTo>
                <a:lnTo>
                  <a:pt x="3838" y="988"/>
                </a:lnTo>
                <a:lnTo>
                  <a:pt x="4064" y="1101"/>
                </a:lnTo>
                <a:lnTo>
                  <a:pt x="4487" y="1383"/>
                </a:lnTo>
                <a:lnTo>
                  <a:pt x="4487" y="1383"/>
                </a:lnTo>
                <a:lnTo>
                  <a:pt x="4346" y="1383"/>
                </a:lnTo>
                <a:lnTo>
                  <a:pt x="4205" y="1383"/>
                </a:lnTo>
                <a:lnTo>
                  <a:pt x="4205" y="1383"/>
                </a:lnTo>
                <a:lnTo>
                  <a:pt x="4233" y="1440"/>
                </a:lnTo>
                <a:lnTo>
                  <a:pt x="4290" y="1524"/>
                </a:lnTo>
                <a:lnTo>
                  <a:pt x="4374" y="1581"/>
                </a:lnTo>
                <a:lnTo>
                  <a:pt x="4403" y="1637"/>
                </a:lnTo>
                <a:lnTo>
                  <a:pt x="4403" y="1637"/>
                </a:lnTo>
                <a:lnTo>
                  <a:pt x="4459" y="1778"/>
                </a:lnTo>
                <a:lnTo>
                  <a:pt x="4487" y="1891"/>
                </a:lnTo>
                <a:lnTo>
                  <a:pt x="4516" y="2032"/>
                </a:lnTo>
                <a:lnTo>
                  <a:pt x="4544" y="2145"/>
                </a:lnTo>
                <a:lnTo>
                  <a:pt x="4544" y="2145"/>
                </a:lnTo>
                <a:lnTo>
                  <a:pt x="4431" y="2173"/>
                </a:lnTo>
                <a:lnTo>
                  <a:pt x="4374" y="2202"/>
                </a:lnTo>
                <a:lnTo>
                  <a:pt x="4318" y="2455"/>
                </a:lnTo>
                <a:lnTo>
                  <a:pt x="4318" y="2455"/>
                </a:lnTo>
                <a:lnTo>
                  <a:pt x="4205" y="2653"/>
                </a:lnTo>
                <a:lnTo>
                  <a:pt x="4121" y="2851"/>
                </a:lnTo>
                <a:lnTo>
                  <a:pt x="4121" y="2851"/>
                </a:lnTo>
                <a:lnTo>
                  <a:pt x="3979" y="3048"/>
                </a:lnTo>
                <a:lnTo>
                  <a:pt x="3810" y="3246"/>
                </a:lnTo>
                <a:lnTo>
                  <a:pt x="3641" y="3415"/>
                </a:lnTo>
                <a:lnTo>
                  <a:pt x="3443" y="3584"/>
                </a:lnTo>
                <a:lnTo>
                  <a:pt x="3443" y="3584"/>
                </a:lnTo>
                <a:lnTo>
                  <a:pt x="3246" y="3669"/>
                </a:lnTo>
                <a:lnTo>
                  <a:pt x="3020" y="3754"/>
                </a:lnTo>
                <a:lnTo>
                  <a:pt x="2822" y="3810"/>
                </a:lnTo>
                <a:lnTo>
                  <a:pt x="2625" y="3895"/>
                </a:lnTo>
                <a:lnTo>
                  <a:pt x="2625" y="3895"/>
                </a:lnTo>
                <a:lnTo>
                  <a:pt x="2484" y="4008"/>
                </a:lnTo>
                <a:lnTo>
                  <a:pt x="2371" y="4149"/>
                </a:lnTo>
                <a:lnTo>
                  <a:pt x="2286" y="4290"/>
                </a:lnTo>
                <a:lnTo>
                  <a:pt x="2202" y="4431"/>
                </a:lnTo>
                <a:lnTo>
                  <a:pt x="2202" y="4431"/>
                </a:lnTo>
                <a:lnTo>
                  <a:pt x="2173" y="4403"/>
                </a:lnTo>
                <a:lnTo>
                  <a:pt x="2145" y="4403"/>
                </a:lnTo>
                <a:lnTo>
                  <a:pt x="2089" y="4544"/>
                </a:lnTo>
                <a:lnTo>
                  <a:pt x="1948" y="4854"/>
                </a:lnTo>
                <a:lnTo>
                  <a:pt x="1948" y="4854"/>
                </a:lnTo>
                <a:lnTo>
                  <a:pt x="1863" y="5306"/>
                </a:lnTo>
                <a:lnTo>
                  <a:pt x="1778" y="5560"/>
                </a:lnTo>
                <a:lnTo>
                  <a:pt x="1694" y="5644"/>
                </a:lnTo>
                <a:lnTo>
                  <a:pt x="1637" y="5701"/>
                </a:lnTo>
                <a:lnTo>
                  <a:pt x="1637" y="5701"/>
                </a:lnTo>
                <a:lnTo>
                  <a:pt x="1524" y="5729"/>
                </a:lnTo>
                <a:lnTo>
                  <a:pt x="1440" y="5729"/>
                </a:lnTo>
                <a:lnTo>
                  <a:pt x="1383" y="5673"/>
                </a:lnTo>
                <a:lnTo>
                  <a:pt x="1327" y="5616"/>
                </a:lnTo>
                <a:lnTo>
                  <a:pt x="1242" y="5447"/>
                </a:lnTo>
                <a:lnTo>
                  <a:pt x="1186" y="5362"/>
                </a:lnTo>
                <a:lnTo>
                  <a:pt x="1129" y="5306"/>
                </a:lnTo>
                <a:lnTo>
                  <a:pt x="1129" y="5306"/>
                </a:lnTo>
                <a:lnTo>
                  <a:pt x="988" y="5249"/>
                </a:lnTo>
                <a:lnTo>
                  <a:pt x="762" y="5221"/>
                </a:lnTo>
                <a:lnTo>
                  <a:pt x="565" y="5193"/>
                </a:lnTo>
                <a:lnTo>
                  <a:pt x="480" y="5193"/>
                </a:lnTo>
                <a:lnTo>
                  <a:pt x="452" y="5221"/>
                </a:lnTo>
                <a:lnTo>
                  <a:pt x="452" y="5221"/>
                </a:lnTo>
                <a:lnTo>
                  <a:pt x="480" y="5108"/>
                </a:lnTo>
                <a:lnTo>
                  <a:pt x="452" y="4967"/>
                </a:lnTo>
                <a:lnTo>
                  <a:pt x="452" y="4939"/>
                </a:lnTo>
                <a:lnTo>
                  <a:pt x="424" y="4939"/>
                </a:lnTo>
                <a:lnTo>
                  <a:pt x="424" y="4939"/>
                </a:lnTo>
                <a:lnTo>
                  <a:pt x="480" y="4911"/>
                </a:lnTo>
                <a:lnTo>
                  <a:pt x="537" y="4882"/>
                </a:lnTo>
                <a:lnTo>
                  <a:pt x="565" y="4854"/>
                </a:lnTo>
                <a:lnTo>
                  <a:pt x="621" y="4826"/>
                </a:lnTo>
                <a:lnTo>
                  <a:pt x="621" y="4826"/>
                </a:lnTo>
                <a:lnTo>
                  <a:pt x="650" y="4713"/>
                </a:lnTo>
                <a:lnTo>
                  <a:pt x="650" y="4572"/>
                </a:lnTo>
                <a:lnTo>
                  <a:pt x="650" y="4487"/>
                </a:lnTo>
                <a:lnTo>
                  <a:pt x="621" y="4403"/>
                </a:lnTo>
                <a:lnTo>
                  <a:pt x="593" y="4346"/>
                </a:lnTo>
                <a:lnTo>
                  <a:pt x="537" y="4318"/>
                </a:lnTo>
                <a:lnTo>
                  <a:pt x="537" y="4318"/>
                </a:lnTo>
                <a:lnTo>
                  <a:pt x="678" y="4233"/>
                </a:lnTo>
                <a:lnTo>
                  <a:pt x="762" y="4149"/>
                </a:lnTo>
                <a:lnTo>
                  <a:pt x="847" y="4064"/>
                </a:lnTo>
                <a:lnTo>
                  <a:pt x="903" y="3866"/>
                </a:lnTo>
                <a:lnTo>
                  <a:pt x="903" y="3866"/>
                </a:lnTo>
                <a:lnTo>
                  <a:pt x="903" y="3669"/>
                </a:lnTo>
                <a:lnTo>
                  <a:pt x="903" y="3443"/>
                </a:lnTo>
                <a:lnTo>
                  <a:pt x="903" y="3246"/>
                </a:lnTo>
                <a:lnTo>
                  <a:pt x="903" y="3161"/>
                </a:lnTo>
                <a:lnTo>
                  <a:pt x="960" y="3076"/>
                </a:lnTo>
                <a:lnTo>
                  <a:pt x="960" y="3076"/>
                </a:lnTo>
                <a:lnTo>
                  <a:pt x="932" y="3105"/>
                </a:lnTo>
                <a:lnTo>
                  <a:pt x="903" y="3189"/>
                </a:lnTo>
                <a:lnTo>
                  <a:pt x="847" y="3359"/>
                </a:lnTo>
                <a:lnTo>
                  <a:pt x="819" y="3528"/>
                </a:lnTo>
                <a:lnTo>
                  <a:pt x="791" y="3584"/>
                </a:lnTo>
                <a:lnTo>
                  <a:pt x="762" y="3584"/>
                </a:lnTo>
                <a:lnTo>
                  <a:pt x="762" y="3584"/>
                </a:lnTo>
                <a:lnTo>
                  <a:pt x="762" y="3528"/>
                </a:lnTo>
                <a:lnTo>
                  <a:pt x="819" y="3500"/>
                </a:lnTo>
                <a:lnTo>
                  <a:pt x="819" y="3500"/>
                </a:lnTo>
                <a:lnTo>
                  <a:pt x="791" y="3471"/>
                </a:lnTo>
                <a:lnTo>
                  <a:pt x="762" y="3443"/>
                </a:lnTo>
                <a:lnTo>
                  <a:pt x="762" y="3415"/>
                </a:lnTo>
                <a:lnTo>
                  <a:pt x="762" y="3359"/>
                </a:lnTo>
                <a:lnTo>
                  <a:pt x="762" y="3359"/>
                </a:lnTo>
                <a:lnTo>
                  <a:pt x="621" y="3528"/>
                </a:lnTo>
                <a:lnTo>
                  <a:pt x="565" y="3641"/>
                </a:lnTo>
                <a:lnTo>
                  <a:pt x="565" y="3697"/>
                </a:lnTo>
                <a:lnTo>
                  <a:pt x="565" y="3725"/>
                </a:lnTo>
                <a:lnTo>
                  <a:pt x="565" y="3725"/>
                </a:lnTo>
                <a:lnTo>
                  <a:pt x="254" y="3500"/>
                </a:lnTo>
                <a:lnTo>
                  <a:pt x="85" y="3359"/>
                </a:lnTo>
                <a:lnTo>
                  <a:pt x="29" y="3302"/>
                </a:lnTo>
                <a:lnTo>
                  <a:pt x="0" y="3246"/>
                </a:lnTo>
                <a:close/>
              </a:path>
            </a:pathLst>
          </a:custGeom>
          <a:solidFill>
            <a:srgbClr val="434343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5" name="Google Shape;3942;p8">
            <a:extLst>
              <a:ext uri="{FF2B5EF4-FFF2-40B4-BE49-F238E27FC236}">
                <a16:creationId xmlns:a16="http://schemas.microsoft.com/office/drawing/2014/main" id="{F8ED0548-6C11-402C-8534-429F5D45FC7B}"/>
              </a:ext>
            </a:extLst>
          </p:cNvPr>
          <p:cNvSpPr/>
          <p:nvPr/>
        </p:nvSpPr>
        <p:spPr>
          <a:xfrm>
            <a:off x="3798376" y="347432"/>
            <a:ext cx="1310223" cy="647343"/>
          </a:xfrm>
          <a:custGeom>
            <a:avLst/>
            <a:gdLst/>
            <a:ahLst/>
            <a:cxnLst/>
            <a:rect l="l" t="t" r="r" b="b"/>
            <a:pathLst>
              <a:path w="28559" h="13348" extrusionOk="0">
                <a:moveTo>
                  <a:pt x="593" y="13122"/>
                </a:moveTo>
                <a:lnTo>
                  <a:pt x="593" y="13122"/>
                </a:lnTo>
                <a:lnTo>
                  <a:pt x="452" y="13178"/>
                </a:lnTo>
                <a:lnTo>
                  <a:pt x="452" y="13178"/>
                </a:lnTo>
                <a:lnTo>
                  <a:pt x="452" y="13122"/>
                </a:lnTo>
                <a:lnTo>
                  <a:pt x="423" y="13094"/>
                </a:lnTo>
                <a:lnTo>
                  <a:pt x="282" y="13150"/>
                </a:lnTo>
                <a:lnTo>
                  <a:pt x="0" y="13291"/>
                </a:lnTo>
                <a:lnTo>
                  <a:pt x="0" y="13291"/>
                </a:lnTo>
                <a:lnTo>
                  <a:pt x="141" y="13150"/>
                </a:lnTo>
                <a:lnTo>
                  <a:pt x="282" y="13066"/>
                </a:lnTo>
                <a:lnTo>
                  <a:pt x="621" y="12925"/>
                </a:lnTo>
                <a:lnTo>
                  <a:pt x="621" y="12925"/>
                </a:lnTo>
                <a:lnTo>
                  <a:pt x="1101" y="12755"/>
                </a:lnTo>
                <a:lnTo>
                  <a:pt x="1101" y="12755"/>
                </a:lnTo>
                <a:lnTo>
                  <a:pt x="1778" y="12501"/>
                </a:lnTo>
                <a:lnTo>
                  <a:pt x="2117" y="12388"/>
                </a:lnTo>
                <a:lnTo>
                  <a:pt x="2483" y="12304"/>
                </a:lnTo>
                <a:lnTo>
                  <a:pt x="2483" y="12304"/>
                </a:lnTo>
                <a:lnTo>
                  <a:pt x="2455" y="12304"/>
                </a:lnTo>
                <a:lnTo>
                  <a:pt x="2540" y="12304"/>
                </a:lnTo>
                <a:lnTo>
                  <a:pt x="2709" y="12304"/>
                </a:lnTo>
                <a:lnTo>
                  <a:pt x="2709" y="12304"/>
                </a:lnTo>
                <a:lnTo>
                  <a:pt x="2596" y="12388"/>
                </a:lnTo>
                <a:lnTo>
                  <a:pt x="2568" y="12445"/>
                </a:lnTo>
                <a:lnTo>
                  <a:pt x="2540" y="12529"/>
                </a:lnTo>
                <a:lnTo>
                  <a:pt x="2540" y="12529"/>
                </a:lnTo>
                <a:lnTo>
                  <a:pt x="2568" y="12529"/>
                </a:lnTo>
                <a:lnTo>
                  <a:pt x="2625" y="12501"/>
                </a:lnTo>
                <a:lnTo>
                  <a:pt x="2737" y="12417"/>
                </a:lnTo>
                <a:lnTo>
                  <a:pt x="2794" y="12388"/>
                </a:lnTo>
                <a:lnTo>
                  <a:pt x="2850" y="12388"/>
                </a:lnTo>
                <a:lnTo>
                  <a:pt x="2879" y="12417"/>
                </a:lnTo>
                <a:lnTo>
                  <a:pt x="2907" y="12473"/>
                </a:lnTo>
                <a:lnTo>
                  <a:pt x="2907" y="12473"/>
                </a:lnTo>
                <a:lnTo>
                  <a:pt x="2963" y="12417"/>
                </a:lnTo>
                <a:lnTo>
                  <a:pt x="3048" y="12304"/>
                </a:lnTo>
                <a:lnTo>
                  <a:pt x="3161" y="12191"/>
                </a:lnTo>
                <a:lnTo>
                  <a:pt x="3274" y="12106"/>
                </a:lnTo>
                <a:lnTo>
                  <a:pt x="3274" y="12106"/>
                </a:lnTo>
                <a:lnTo>
                  <a:pt x="3471" y="12022"/>
                </a:lnTo>
                <a:lnTo>
                  <a:pt x="3669" y="11937"/>
                </a:lnTo>
                <a:lnTo>
                  <a:pt x="4064" y="11824"/>
                </a:lnTo>
                <a:lnTo>
                  <a:pt x="4064" y="11824"/>
                </a:lnTo>
                <a:lnTo>
                  <a:pt x="4318" y="11739"/>
                </a:lnTo>
                <a:lnTo>
                  <a:pt x="4572" y="11683"/>
                </a:lnTo>
                <a:lnTo>
                  <a:pt x="4826" y="11626"/>
                </a:lnTo>
                <a:lnTo>
                  <a:pt x="5051" y="11570"/>
                </a:lnTo>
                <a:lnTo>
                  <a:pt x="5051" y="11570"/>
                </a:lnTo>
                <a:lnTo>
                  <a:pt x="5164" y="11514"/>
                </a:lnTo>
                <a:lnTo>
                  <a:pt x="5277" y="11401"/>
                </a:lnTo>
                <a:lnTo>
                  <a:pt x="5390" y="11316"/>
                </a:lnTo>
                <a:lnTo>
                  <a:pt x="5531" y="11260"/>
                </a:lnTo>
                <a:lnTo>
                  <a:pt x="5531" y="11260"/>
                </a:lnTo>
                <a:lnTo>
                  <a:pt x="5898" y="11090"/>
                </a:lnTo>
                <a:lnTo>
                  <a:pt x="6096" y="11006"/>
                </a:lnTo>
                <a:lnTo>
                  <a:pt x="6321" y="10977"/>
                </a:lnTo>
                <a:lnTo>
                  <a:pt x="6321" y="10977"/>
                </a:lnTo>
                <a:lnTo>
                  <a:pt x="6293" y="11006"/>
                </a:lnTo>
                <a:lnTo>
                  <a:pt x="6293" y="11034"/>
                </a:lnTo>
                <a:lnTo>
                  <a:pt x="6350" y="11062"/>
                </a:lnTo>
                <a:lnTo>
                  <a:pt x="6434" y="11034"/>
                </a:lnTo>
                <a:lnTo>
                  <a:pt x="6519" y="10977"/>
                </a:lnTo>
                <a:lnTo>
                  <a:pt x="6519" y="10977"/>
                </a:lnTo>
                <a:lnTo>
                  <a:pt x="6406" y="11034"/>
                </a:lnTo>
                <a:lnTo>
                  <a:pt x="6378" y="11034"/>
                </a:lnTo>
                <a:lnTo>
                  <a:pt x="6434" y="10949"/>
                </a:lnTo>
                <a:lnTo>
                  <a:pt x="6688" y="10695"/>
                </a:lnTo>
                <a:lnTo>
                  <a:pt x="6688" y="10695"/>
                </a:lnTo>
                <a:lnTo>
                  <a:pt x="6801" y="10582"/>
                </a:lnTo>
                <a:lnTo>
                  <a:pt x="6970" y="10498"/>
                </a:lnTo>
                <a:lnTo>
                  <a:pt x="7055" y="10441"/>
                </a:lnTo>
                <a:lnTo>
                  <a:pt x="7140" y="10441"/>
                </a:lnTo>
                <a:lnTo>
                  <a:pt x="7196" y="10441"/>
                </a:lnTo>
                <a:lnTo>
                  <a:pt x="7281" y="10469"/>
                </a:lnTo>
                <a:lnTo>
                  <a:pt x="7281" y="10469"/>
                </a:lnTo>
                <a:lnTo>
                  <a:pt x="7196" y="10413"/>
                </a:lnTo>
                <a:lnTo>
                  <a:pt x="7111" y="10441"/>
                </a:lnTo>
                <a:lnTo>
                  <a:pt x="7111" y="10441"/>
                </a:lnTo>
                <a:lnTo>
                  <a:pt x="7140" y="10357"/>
                </a:lnTo>
                <a:lnTo>
                  <a:pt x="7196" y="10300"/>
                </a:lnTo>
                <a:lnTo>
                  <a:pt x="7337" y="10187"/>
                </a:lnTo>
                <a:lnTo>
                  <a:pt x="7648" y="10074"/>
                </a:lnTo>
                <a:lnTo>
                  <a:pt x="7648" y="10074"/>
                </a:lnTo>
                <a:lnTo>
                  <a:pt x="7845" y="9990"/>
                </a:lnTo>
                <a:lnTo>
                  <a:pt x="8071" y="9877"/>
                </a:lnTo>
                <a:lnTo>
                  <a:pt x="8494" y="9651"/>
                </a:lnTo>
                <a:lnTo>
                  <a:pt x="8494" y="9651"/>
                </a:lnTo>
                <a:lnTo>
                  <a:pt x="8184" y="9792"/>
                </a:lnTo>
                <a:lnTo>
                  <a:pt x="7732" y="9990"/>
                </a:lnTo>
                <a:lnTo>
                  <a:pt x="7507" y="10046"/>
                </a:lnTo>
                <a:lnTo>
                  <a:pt x="7309" y="10103"/>
                </a:lnTo>
                <a:lnTo>
                  <a:pt x="7140" y="10103"/>
                </a:lnTo>
                <a:lnTo>
                  <a:pt x="7055" y="10103"/>
                </a:lnTo>
                <a:lnTo>
                  <a:pt x="6999" y="10046"/>
                </a:lnTo>
                <a:lnTo>
                  <a:pt x="6999" y="10046"/>
                </a:lnTo>
                <a:lnTo>
                  <a:pt x="7055" y="9990"/>
                </a:lnTo>
                <a:lnTo>
                  <a:pt x="7224" y="9849"/>
                </a:lnTo>
                <a:lnTo>
                  <a:pt x="7337" y="9792"/>
                </a:lnTo>
                <a:lnTo>
                  <a:pt x="7394" y="9736"/>
                </a:lnTo>
                <a:lnTo>
                  <a:pt x="7422" y="9736"/>
                </a:lnTo>
                <a:lnTo>
                  <a:pt x="7450" y="9764"/>
                </a:lnTo>
                <a:lnTo>
                  <a:pt x="7422" y="9849"/>
                </a:lnTo>
                <a:lnTo>
                  <a:pt x="7422" y="9849"/>
                </a:lnTo>
                <a:lnTo>
                  <a:pt x="7478" y="9820"/>
                </a:lnTo>
                <a:lnTo>
                  <a:pt x="7478" y="9820"/>
                </a:lnTo>
                <a:lnTo>
                  <a:pt x="7478" y="9764"/>
                </a:lnTo>
                <a:lnTo>
                  <a:pt x="7422" y="9679"/>
                </a:lnTo>
                <a:lnTo>
                  <a:pt x="7394" y="9623"/>
                </a:lnTo>
                <a:lnTo>
                  <a:pt x="7394" y="9623"/>
                </a:lnTo>
                <a:lnTo>
                  <a:pt x="7337" y="9679"/>
                </a:lnTo>
                <a:lnTo>
                  <a:pt x="7281" y="9736"/>
                </a:lnTo>
                <a:lnTo>
                  <a:pt x="7140" y="9820"/>
                </a:lnTo>
                <a:lnTo>
                  <a:pt x="6999" y="9849"/>
                </a:lnTo>
                <a:lnTo>
                  <a:pt x="6999" y="9820"/>
                </a:lnTo>
                <a:lnTo>
                  <a:pt x="7027" y="9792"/>
                </a:lnTo>
                <a:lnTo>
                  <a:pt x="7027" y="9792"/>
                </a:lnTo>
                <a:lnTo>
                  <a:pt x="6688" y="10103"/>
                </a:lnTo>
                <a:lnTo>
                  <a:pt x="6491" y="10244"/>
                </a:lnTo>
                <a:lnTo>
                  <a:pt x="6406" y="10272"/>
                </a:lnTo>
                <a:lnTo>
                  <a:pt x="6350" y="10272"/>
                </a:lnTo>
                <a:lnTo>
                  <a:pt x="6350" y="10272"/>
                </a:lnTo>
                <a:lnTo>
                  <a:pt x="6350" y="10215"/>
                </a:lnTo>
                <a:lnTo>
                  <a:pt x="6350" y="10187"/>
                </a:lnTo>
                <a:lnTo>
                  <a:pt x="6350" y="10046"/>
                </a:lnTo>
                <a:lnTo>
                  <a:pt x="6406" y="9877"/>
                </a:lnTo>
                <a:lnTo>
                  <a:pt x="6406" y="9877"/>
                </a:lnTo>
                <a:lnTo>
                  <a:pt x="6321" y="9849"/>
                </a:lnTo>
                <a:lnTo>
                  <a:pt x="6237" y="9877"/>
                </a:lnTo>
                <a:lnTo>
                  <a:pt x="6096" y="9961"/>
                </a:lnTo>
                <a:lnTo>
                  <a:pt x="6096" y="9961"/>
                </a:lnTo>
                <a:lnTo>
                  <a:pt x="6124" y="9933"/>
                </a:lnTo>
                <a:lnTo>
                  <a:pt x="6096" y="9877"/>
                </a:lnTo>
                <a:lnTo>
                  <a:pt x="6067" y="9849"/>
                </a:lnTo>
                <a:lnTo>
                  <a:pt x="6039" y="9820"/>
                </a:lnTo>
                <a:lnTo>
                  <a:pt x="6096" y="9764"/>
                </a:lnTo>
                <a:lnTo>
                  <a:pt x="6096" y="9764"/>
                </a:lnTo>
                <a:lnTo>
                  <a:pt x="6039" y="9736"/>
                </a:lnTo>
                <a:lnTo>
                  <a:pt x="5926" y="9736"/>
                </a:lnTo>
                <a:lnTo>
                  <a:pt x="5757" y="9792"/>
                </a:lnTo>
                <a:lnTo>
                  <a:pt x="5390" y="9933"/>
                </a:lnTo>
                <a:lnTo>
                  <a:pt x="5390" y="9933"/>
                </a:lnTo>
                <a:lnTo>
                  <a:pt x="5164" y="10018"/>
                </a:lnTo>
                <a:lnTo>
                  <a:pt x="4910" y="10074"/>
                </a:lnTo>
                <a:lnTo>
                  <a:pt x="4910" y="10074"/>
                </a:lnTo>
                <a:lnTo>
                  <a:pt x="4741" y="10074"/>
                </a:lnTo>
                <a:lnTo>
                  <a:pt x="4572" y="10074"/>
                </a:lnTo>
                <a:lnTo>
                  <a:pt x="4572" y="10074"/>
                </a:lnTo>
                <a:lnTo>
                  <a:pt x="4685" y="10046"/>
                </a:lnTo>
                <a:lnTo>
                  <a:pt x="4797" y="9990"/>
                </a:lnTo>
                <a:lnTo>
                  <a:pt x="4910" y="9961"/>
                </a:lnTo>
                <a:lnTo>
                  <a:pt x="5023" y="9933"/>
                </a:lnTo>
                <a:lnTo>
                  <a:pt x="5023" y="9933"/>
                </a:lnTo>
                <a:lnTo>
                  <a:pt x="5193" y="9792"/>
                </a:lnTo>
                <a:lnTo>
                  <a:pt x="5277" y="9736"/>
                </a:lnTo>
                <a:lnTo>
                  <a:pt x="5390" y="9679"/>
                </a:lnTo>
                <a:lnTo>
                  <a:pt x="5390" y="9679"/>
                </a:lnTo>
                <a:lnTo>
                  <a:pt x="5249" y="9679"/>
                </a:lnTo>
                <a:lnTo>
                  <a:pt x="5136" y="9708"/>
                </a:lnTo>
                <a:lnTo>
                  <a:pt x="5136" y="9708"/>
                </a:lnTo>
                <a:lnTo>
                  <a:pt x="5193" y="9623"/>
                </a:lnTo>
                <a:lnTo>
                  <a:pt x="5249" y="9566"/>
                </a:lnTo>
                <a:lnTo>
                  <a:pt x="5390" y="9482"/>
                </a:lnTo>
                <a:lnTo>
                  <a:pt x="5531" y="9454"/>
                </a:lnTo>
                <a:lnTo>
                  <a:pt x="5616" y="9397"/>
                </a:lnTo>
                <a:lnTo>
                  <a:pt x="5672" y="9369"/>
                </a:lnTo>
                <a:lnTo>
                  <a:pt x="5672" y="9369"/>
                </a:lnTo>
                <a:lnTo>
                  <a:pt x="5785" y="9228"/>
                </a:lnTo>
                <a:lnTo>
                  <a:pt x="5870" y="9058"/>
                </a:lnTo>
                <a:lnTo>
                  <a:pt x="5983" y="8917"/>
                </a:lnTo>
                <a:lnTo>
                  <a:pt x="6039" y="8833"/>
                </a:lnTo>
                <a:lnTo>
                  <a:pt x="6124" y="8776"/>
                </a:lnTo>
                <a:lnTo>
                  <a:pt x="6124" y="8776"/>
                </a:lnTo>
                <a:lnTo>
                  <a:pt x="6011" y="8748"/>
                </a:lnTo>
                <a:lnTo>
                  <a:pt x="6011" y="8748"/>
                </a:lnTo>
                <a:lnTo>
                  <a:pt x="6039" y="8720"/>
                </a:lnTo>
                <a:lnTo>
                  <a:pt x="6293" y="8579"/>
                </a:lnTo>
                <a:lnTo>
                  <a:pt x="6293" y="8579"/>
                </a:lnTo>
                <a:lnTo>
                  <a:pt x="6547" y="8466"/>
                </a:lnTo>
                <a:lnTo>
                  <a:pt x="6829" y="8381"/>
                </a:lnTo>
                <a:lnTo>
                  <a:pt x="6829" y="8381"/>
                </a:lnTo>
                <a:lnTo>
                  <a:pt x="6716" y="8409"/>
                </a:lnTo>
                <a:lnTo>
                  <a:pt x="6688" y="8409"/>
                </a:lnTo>
                <a:lnTo>
                  <a:pt x="6688" y="8353"/>
                </a:lnTo>
                <a:lnTo>
                  <a:pt x="6688" y="8353"/>
                </a:lnTo>
                <a:lnTo>
                  <a:pt x="6632" y="8409"/>
                </a:lnTo>
                <a:lnTo>
                  <a:pt x="6547" y="8466"/>
                </a:lnTo>
                <a:lnTo>
                  <a:pt x="6378" y="8522"/>
                </a:lnTo>
                <a:lnTo>
                  <a:pt x="6208" y="8579"/>
                </a:lnTo>
                <a:lnTo>
                  <a:pt x="6039" y="8663"/>
                </a:lnTo>
                <a:lnTo>
                  <a:pt x="6039" y="8663"/>
                </a:lnTo>
                <a:lnTo>
                  <a:pt x="5983" y="8720"/>
                </a:lnTo>
                <a:lnTo>
                  <a:pt x="5926" y="8804"/>
                </a:lnTo>
                <a:lnTo>
                  <a:pt x="5870" y="8861"/>
                </a:lnTo>
                <a:lnTo>
                  <a:pt x="5785" y="8889"/>
                </a:lnTo>
                <a:lnTo>
                  <a:pt x="5785" y="8889"/>
                </a:lnTo>
                <a:lnTo>
                  <a:pt x="5672" y="8974"/>
                </a:lnTo>
                <a:lnTo>
                  <a:pt x="5503" y="9002"/>
                </a:lnTo>
                <a:lnTo>
                  <a:pt x="5164" y="9087"/>
                </a:lnTo>
                <a:lnTo>
                  <a:pt x="4826" y="9115"/>
                </a:lnTo>
                <a:lnTo>
                  <a:pt x="4515" y="9087"/>
                </a:lnTo>
                <a:lnTo>
                  <a:pt x="4515" y="9087"/>
                </a:lnTo>
                <a:lnTo>
                  <a:pt x="4572" y="9002"/>
                </a:lnTo>
                <a:lnTo>
                  <a:pt x="4685" y="8946"/>
                </a:lnTo>
                <a:lnTo>
                  <a:pt x="4685" y="8946"/>
                </a:lnTo>
                <a:lnTo>
                  <a:pt x="4656" y="8917"/>
                </a:lnTo>
                <a:lnTo>
                  <a:pt x="4628" y="8889"/>
                </a:lnTo>
                <a:lnTo>
                  <a:pt x="4600" y="8804"/>
                </a:lnTo>
                <a:lnTo>
                  <a:pt x="4628" y="8720"/>
                </a:lnTo>
                <a:lnTo>
                  <a:pt x="4685" y="8663"/>
                </a:lnTo>
                <a:lnTo>
                  <a:pt x="4685" y="8663"/>
                </a:lnTo>
                <a:lnTo>
                  <a:pt x="4600" y="8720"/>
                </a:lnTo>
                <a:lnTo>
                  <a:pt x="4543" y="8692"/>
                </a:lnTo>
                <a:lnTo>
                  <a:pt x="4515" y="8663"/>
                </a:lnTo>
                <a:lnTo>
                  <a:pt x="4515" y="8663"/>
                </a:lnTo>
                <a:lnTo>
                  <a:pt x="4515" y="8635"/>
                </a:lnTo>
                <a:lnTo>
                  <a:pt x="4543" y="8579"/>
                </a:lnTo>
                <a:lnTo>
                  <a:pt x="4572" y="8551"/>
                </a:lnTo>
                <a:lnTo>
                  <a:pt x="4628" y="8551"/>
                </a:lnTo>
                <a:lnTo>
                  <a:pt x="4628" y="8551"/>
                </a:lnTo>
                <a:lnTo>
                  <a:pt x="4515" y="8494"/>
                </a:lnTo>
                <a:lnTo>
                  <a:pt x="4515" y="8466"/>
                </a:lnTo>
                <a:lnTo>
                  <a:pt x="4572" y="8438"/>
                </a:lnTo>
                <a:lnTo>
                  <a:pt x="4685" y="8409"/>
                </a:lnTo>
                <a:lnTo>
                  <a:pt x="4854" y="8381"/>
                </a:lnTo>
                <a:lnTo>
                  <a:pt x="4854" y="8381"/>
                </a:lnTo>
                <a:lnTo>
                  <a:pt x="5051" y="8268"/>
                </a:lnTo>
                <a:lnTo>
                  <a:pt x="5277" y="8212"/>
                </a:lnTo>
                <a:lnTo>
                  <a:pt x="5277" y="8212"/>
                </a:lnTo>
                <a:lnTo>
                  <a:pt x="5221" y="8268"/>
                </a:lnTo>
                <a:lnTo>
                  <a:pt x="5249" y="8297"/>
                </a:lnTo>
                <a:lnTo>
                  <a:pt x="5305" y="8297"/>
                </a:lnTo>
                <a:lnTo>
                  <a:pt x="5362" y="8325"/>
                </a:lnTo>
                <a:lnTo>
                  <a:pt x="5362" y="8325"/>
                </a:lnTo>
                <a:lnTo>
                  <a:pt x="5362" y="8353"/>
                </a:lnTo>
                <a:lnTo>
                  <a:pt x="5334" y="8381"/>
                </a:lnTo>
                <a:lnTo>
                  <a:pt x="5249" y="8409"/>
                </a:lnTo>
                <a:lnTo>
                  <a:pt x="5080" y="8494"/>
                </a:lnTo>
                <a:lnTo>
                  <a:pt x="5080" y="8494"/>
                </a:lnTo>
                <a:lnTo>
                  <a:pt x="5221" y="8438"/>
                </a:lnTo>
                <a:lnTo>
                  <a:pt x="5334" y="8381"/>
                </a:lnTo>
                <a:lnTo>
                  <a:pt x="5475" y="8353"/>
                </a:lnTo>
                <a:lnTo>
                  <a:pt x="5616" y="8297"/>
                </a:lnTo>
                <a:lnTo>
                  <a:pt x="5616" y="8297"/>
                </a:lnTo>
                <a:lnTo>
                  <a:pt x="5559" y="8466"/>
                </a:lnTo>
                <a:lnTo>
                  <a:pt x="5588" y="8466"/>
                </a:lnTo>
                <a:lnTo>
                  <a:pt x="5729" y="8438"/>
                </a:lnTo>
                <a:lnTo>
                  <a:pt x="5729" y="8438"/>
                </a:lnTo>
                <a:lnTo>
                  <a:pt x="5813" y="8381"/>
                </a:lnTo>
                <a:lnTo>
                  <a:pt x="5842" y="8325"/>
                </a:lnTo>
                <a:lnTo>
                  <a:pt x="5842" y="8297"/>
                </a:lnTo>
                <a:lnTo>
                  <a:pt x="5842" y="8268"/>
                </a:lnTo>
                <a:lnTo>
                  <a:pt x="5813" y="8240"/>
                </a:lnTo>
                <a:lnTo>
                  <a:pt x="5757" y="8268"/>
                </a:lnTo>
                <a:lnTo>
                  <a:pt x="5757" y="8268"/>
                </a:lnTo>
                <a:lnTo>
                  <a:pt x="5983" y="8212"/>
                </a:lnTo>
                <a:lnTo>
                  <a:pt x="5983" y="8212"/>
                </a:lnTo>
                <a:lnTo>
                  <a:pt x="5898" y="8184"/>
                </a:lnTo>
                <a:lnTo>
                  <a:pt x="5983" y="8155"/>
                </a:lnTo>
                <a:lnTo>
                  <a:pt x="5983" y="8155"/>
                </a:lnTo>
                <a:lnTo>
                  <a:pt x="5842" y="8155"/>
                </a:lnTo>
                <a:lnTo>
                  <a:pt x="5729" y="8184"/>
                </a:lnTo>
                <a:lnTo>
                  <a:pt x="5588" y="8212"/>
                </a:lnTo>
                <a:lnTo>
                  <a:pt x="5475" y="8240"/>
                </a:lnTo>
                <a:lnTo>
                  <a:pt x="5475" y="8240"/>
                </a:lnTo>
                <a:lnTo>
                  <a:pt x="5362" y="8212"/>
                </a:lnTo>
                <a:lnTo>
                  <a:pt x="5249" y="8184"/>
                </a:lnTo>
                <a:lnTo>
                  <a:pt x="5164" y="8155"/>
                </a:lnTo>
                <a:lnTo>
                  <a:pt x="5108" y="8184"/>
                </a:lnTo>
                <a:lnTo>
                  <a:pt x="5051" y="8212"/>
                </a:lnTo>
                <a:lnTo>
                  <a:pt x="5051" y="8212"/>
                </a:lnTo>
                <a:lnTo>
                  <a:pt x="5080" y="8155"/>
                </a:lnTo>
                <a:lnTo>
                  <a:pt x="5108" y="8127"/>
                </a:lnTo>
                <a:lnTo>
                  <a:pt x="5193" y="8071"/>
                </a:lnTo>
                <a:lnTo>
                  <a:pt x="5390" y="8043"/>
                </a:lnTo>
                <a:lnTo>
                  <a:pt x="5390" y="8043"/>
                </a:lnTo>
                <a:lnTo>
                  <a:pt x="5277" y="8043"/>
                </a:lnTo>
                <a:lnTo>
                  <a:pt x="5249" y="8014"/>
                </a:lnTo>
                <a:lnTo>
                  <a:pt x="5249" y="8014"/>
                </a:lnTo>
                <a:lnTo>
                  <a:pt x="5277" y="7986"/>
                </a:lnTo>
                <a:lnTo>
                  <a:pt x="5334" y="7958"/>
                </a:lnTo>
                <a:lnTo>
                  <a:pt x="5334" y="7958"/>
                </a:lnTo>
                <a:lnTo>
                  <a:pt x="5193" y="8014"/>
                </a:lnTo>
                <a:lnTo>
                  <a:pt x="5249" y="7958"/>
                </a:lnTo>
                <a:lnTo>
                  <a:pt x="5418" y="7817"/>
                </a:lnTo>
                <a:lnTo>
                  <a:pt x="5418" y="7817"/>
                </a:lnTo>
                <a:lnTo>
                  <a:pt x="5362" y="7845"/>
                </a:lnTo>
                <a:lnTo>
                  <a:pt x="5305" y="7873"/>
                </a:lnTo>
                <a:lnTo>
                  <a:pt x="5193" y="7958"/>
                </a:lnTo>
                <a:lnTo>
                  <a:pt x="5080" y="8043"/>
                </a:lnTo>
                <a:lnTo>
                  <a:pt x="5023" y="8071"/>
                </a:lnTo>
                <a:lnTo>
                  <a:pt x="4939" y="8071"/>
                </a:lnTo>
                <a:lnTo>
                  <a:pt x="4939" y="8071"/>
                </a:lnTo>
                <a:lnTo>
                  <a:pt x="4967" y="7930"/>
                </a:lnTo>
                <a:lnTo>
                  <a:pt x="5023" y="7845"/>
                </a:lnTo>
                <a:lnTo>
                  <a:pt x="5108" y="7789"/>
                </a:lnTo>
                <a:lnTo>
                  <a:pt x="5221" y="7732"/>
                </a:lnTo>
                <a:lnTo>
                  <a:pt x="5221" y="7732"/>
                </a:lnTo>
                <a:lnTo>
                  <a:pt x="5108" y="7732"/>
                </a:lnTo>
                <a:lnTo>
                  <a:pt x="5080" y="7704"/>
                </a:lnTo>
                <a:lnTo>
                  <a:pt x="5080" y="7648"/>
                </a:lnTo>
                <a:lnTo>
                  <a:pt x="5164" y="7591"/>
                </a:lnTo>
                <a:lnTo>
                  <a:pt x="5164" y="7591"/>
                </a:lnTo>
                <a:lnTo>
                  <a:pt x="5418" y="7563"/>
                </a:lnTo>
                <a:lnTo>
                  <a:pt x="5418" y="7563"/>
                </a:lnTo>
                <a:lnTo>
                  <a:pt x="5418" y="7563"/>
                </a:lnTo>
                <a:lnTo>
                  <a:pt x="5446" y="7535"/>
                </a:lnTo>
                <a:lnTo>
                  <a:pt x="5588" y="7422"/>
                </a:lnTo>
                <a:lnTo>
                  <a:pt x="5926" y="7252"/>
                </a:lnTo>
                <a:lnTo>
                  <a:pt x="5926" y="7252"/>
                </a:lnTo>
                <a:lnTo>
                  <a:pt x="6124" y="7140"/>
                </a:lnTo>
                <a:lnTo>
                  <a:pt x="6462" y="6998"/>
                </a:lnTo>
                <a:lnTo>
                  <a:pt x="6745" y="6914"/>
                </a:lnTo>
                <a:lnTo>
                  <a:pt x="6857" y="6886"/>
                </a:lnTo>
                <a:lnTo>
                  <a:pt x="6886" y="6914"/>
                </a:lnTo>
                <a:lnTo>
                  <a:pt x="6886" y="6914"/>
                </a:lnTo>
                <a:lnTo>
                  <a:pt x="6886" y="6914"/>
                </a:lnTo>
                <a:lnTo>
                  <a:pt x="6886" y="6970"/>
                </a:lnTo>
                <a:lnTo>
                  <a:pt x="6829" y="6998"/>
                </a:lnTo>
                <a:lnTo>
                  <a:pt x="6829" y="6998"/>
                </a:lnTo>
                <a:lnTo>
                  <a:pt x="6942" y="6970"/>
                </a:lnTo>
                <a:lnTo>
                  <a:pt x="7055" y="6886"/>
                </a:lnTo>
                <a:lnTo>
                  <a:pt x="7196" y="6801"/>
                </a:lnTo>
                <a:lnTo>
                  <a:pt x="7365" y="6716"/>
                </a:lnTo>
                <a:lnTo>
                  <a:pt x="7365" y="6716"/>
                </a:lnTo>
                <a:lnTo>
                  <a:pt x="7027" y="6829"/>
                </a:lnTo>
                <a:lnTo>
                  <a:pt x="7027" y="6829"/>
                </a:lnTo>
                <a:lnTo>
                  <a:pt x="7168" y="6688"/>
                </a:lnTo>
                <a:lnTo>
                  <a:pt x="7365" y="6547"/>
                </a:lnTo>
                <a:lnTo>
                  <a:pt x="7563" y="6491"/>
                </a:lnTo>
                <a:lnTo>
                  <a:pt x="7648" y="6491"/>
                </a:lnTo>
                <a:lnTo>
                  <a:pt x="7760" y="6491"/>
                </a:lnTo>
                <a:lnTo>
                  <a:pt x="7760" y="6491"/>
                </a:lnTo>
                <a:lnTo>
                  <a:pt x="7732" y="6462"/>
                </a:lnTo>
                <a:lnTo>
                  <a:pt x="7732" y="6434"/>
                </a:lnTo>
                <a:lnTo>
                  <a:pt x="7760" y="6378"/>
                </a:lnTo>
                <a:lnTo>
                  <a:pt x="7873" y="6349"/>
                </a:lnTo>
                <a:lnTo>
                  <a:pt x="7986" y="6321"/>
                </a:lnTo>
                <a:lnTo>
                  <a:pt x="8240" y="6321"/>
                </a:lnTo>
                <a:lnTo>
                  <a:pt x="8325" y="6349"/>
                </a:lnTo>
                <a:lnTo>
                  <a:pt x="8325" y="6378"/>
                </a:lnTo>
                <a:lnTo>
                  <a:pt x="8325" y="6406"/>
                </a:lnTo>
                <a:lnTo>
                  <a:pt x="8325" y="6406"/>
                </a:lnTo>
                <a:lnTo>
                  <a:pt x="8268" y="6434"/>
                </a:lnTo>
                <a:lnTo>
                  <a:pt x="8184" y="6462"/>
                </a:lnTo>
                <a:lnTo>
                  <a:pt x="8099" y="6491"/>
                </a:lnTo>
                <a:lnTo>
                  <a:pt x="8043" y="6519"/>
                </a:lnTo>
                <a:lnTo>
                  <a:pt x="8043" y="6519"/>
                </a:lnTo>
                <a:lnTo>
                  <a:pt x="8240" y="6462"/>
                </a:lnTo>
                <a:lnTo>
                  <a:pt x="8438" y="6434"/>
                </a:lnTo>
                <a:lnTo>
                  <a:pt x="8635" y="6406"/>
                </a:lnTo>
                <a:lnTo>
                  <a:pt x="8833" y="6349"/>
                </a:lnTo>
                <a:lnTo>
                  <a:pt x="8833" y="6349"/>
                </a:lnTo>
                <a:lnTo>
                  <a:pt x="9228" y="6208"/>
                </a:lnTo>
                <a:lnTo>
                  <a:pt x="9425" y="6152"/>
                </a:lnTo>
                <a:lnTo>
                  <a:pt x="9623" y="6067"/>
                </a:lnTo>
                <a:lnTo>
                  <a:pt x="9623" y="6067"/>
                </a:lnTo>
                <a:lnTo>
                  <a:pt x="9567" y="6124"/>
                </a:lnTo>
                <a:lnTo>
                  <a:pt x="9595" y="6152"/>
                </a:lnTo>
                <a:lnTo>
                  <a:pt x="9651" y="6180"/>
                </a:lnTo>
                <a:lnTo>
                  <a:pt x="9736" y="6180"/>
                </a:lnTo>
                <a:lnTo>
                  <a:pt x="10103" y="6124"/>
                </a:lnTo>
                <a:lnTo>
                  <a:pt x="10103" y="6124"/>
                </a:lnTo>
                <a:lnTo>
                  <a:pt x="10413" y="6039"/>
                </a:lnTo>
                <a:lnTo>
                  <a:pt x="10554" y="5954"/>
                </a:lnTo>
                <a:lnTo>
                  <a:pt x="10695" y="5870"/>
                </a:lnTo>
                <a:lnTo>
                  <a:pt x="10695" y="5870"/>
                </a:lnTo>
                <a:lnTo>
                  <a:pt x="10836" y="5757"/>
                </a:lnTo>
                <a:lnTo>
                  <a:pt x="11006" y="5559"/>
                </a:lnTo>
                <a:lnTo>
                  <a:pt x="11062" y="5475"/>
                </a:lnTo>
                <a:lnTo>
                  <a:pt x="11090" y="5390"/>
                </a:lnTo>
                <a:lnTo>
                  <a:pt x="11090" y="5362"/>
                </a:lnTo>
                <a:lnTo>
                  <a:pt x="11062" y="5362"/>
                </a:lnTo>
                <a:lnTo>
                  <a:pt x="11006" y="5390"/>
                </a:lnTo>
                <a:lnTo>
                  <a:pt x="11006" y="5390"/>
                </a:lnTo>
                <a:lnTo>
                  <a:pt x="11119" y="5334"/>
                </a:lnTo>
                <a:lnTo>
                  <a:pt x="11260" y="5305"/>
                </a:lnTo>
                <a:lnTo>
                  <a:pt x="11401" y="5277"/>
                </a:lnTo>
                <a:lnTo>
                  <a:pt x="11542" y="5221"/>
                </a:lnTo>
                <a:lnTo>
                  <a:pt x="11542" y="5221"/>
                </a:lnTo>
                <a:lnTo>
                  <a:pt x="11655" y="5164"/>
                </a:lnTo>
                <a:lnTo>
                  <a:pt x="11739" y="5080"/>
                </a:lnTo>
                <a:lnTo>
                  <a:pt x="11796" y="4995"/>
                </a:lnTo>
                <a:lnTo>
                  <a:pt x="11881" y="4967"/>
                </a:lnTo>
                <a:lnTo>
                  <a:pt x="11881" y="4967"/>
                </a:lnTo>
                <a:lnTo>
                  <a:pt x="11485" y="5023"/>
                </a:lnTo>
                <a:lnTo>
                  <a:pt x="11260" y="5080"/>
                </a:lnTo>
                <a:lnTo>
                  <a:pt x="11090" y="5136"/>
                </a:lnTo>
                <a:lnTo>
                  <a:pt x="11090" y="5136"/>
                </a:lnTo>
                <a:lnTo>
                  <a:pt x="11147" y="5108"/>
                </a:lnTo>
                <a:lnTo>
                  <a:pt x="11090" y="5136"/>
                </a:lnTo>
                <a:lnTo>
                  <a:pt x="10921" y="5192"/>
                </a:lnTo>
                <a:lnTo>
                  <a:pt x="10921" y="5192"/>
                </a:lnTo>
                <a:lnTo>
                  <a:pt x="10526" y="5305"/>
                </a:lnTo>
                <a:lnTo>
                  <a:pt x="10159" y="5418"/>
                </a:lnTo>
                <a:lnTo>
                  <a:pt x="10159" y="5418"/>
                </a:lnTo>
                <a:lnTo>
                  <a:pt x="10216" y="5362"/>
                </a:lnTo>
                <a:lnTo>
                  <a:pt x="10216" y="5277"/>
                </a:lnTo>
                <a:lnTo>
                  <a:pt x="10216" y="5249"/>
                </a:lnTo>
                <a:lnTo>
                  <a:pt x="10187" y="5221"/>
                </a:lnTo>
                <a:lnTo>
                  <a:pt x="10131" y="5221"/>
                </a:lnTo>
                <a:lnTo>
                  <a:pt x="10074" y="5221"/>
                </a:lnTo>
                <a:lnTo>
                  <a:pt x="10074" y="5221"/>
                </a:lnTo>
                <a:lnTo>
                  <a:pt x="10131" y="5277"/>
                </a:lnTo>
                <a:lnTo>
                  <a:pt x="10131" y="5305"/>
                </a:lnTo>
                <a:lnTo>
                  <a:pt x="9990" y="5305"/>
                </a:lnTo>
                <a:lnTo>
                  <a:pt x="9651" y="5221"/>
                </a:lnTo>
                <a:lnTo>
                  <a:pt x="9651" y="5221"/>
                </a:lnTo>
                <a:lnTo>
                  <a:pt x="9397" y="5249"/>
                </a:lnTo>
                <a:lnTo>
                  <a:pt x="9143" y="5277"/>
                </a:lnTo>
                <a:lnTo>
                  <a:pt x="8917" y="5305"/>
                </a:lnTo>
                <a:lnTo>
                  <a:pt x="8776" y="5305"/>
                </a:lnTo>
                <a:lnTo>
                  <a:pt x="8664" y="5305"/>
                </a:lnTo>
                <a:lnTo>
                  <a:pt x="8664" y="5305"/>
                </a:lnTo>
                <a:lnTo>
                  <a:pt x="8522" y="5277"/>
                </a:lnTo>
                <a:lnTo>
                  <a:pt x="8438" y="5249"/>
                </a:lnTo>
                <a:lnTo>
                  <a:pt x="8381" y="5192"/>
                </a:lnTo>
                <a:lnTo>
                  <a:pt x="8353" y="5108"/>
                </a:lnTo>
                <a:lnTo>
                  <a:pt x="8353" y="5108"/>
                </a:lnTo>
                <a:lnTo>
                  <a:pt x="8410" y="5023"/>
                </a:lnTo>
                <a:lnTo>
                  <a:pt x="8522" y="4882"/>
                </a:lnTo>
                <a:lnTo>
                  <a:pt x="8635" y="4741"/>
                </a:lnTo>
                <a:lnTo>
                  <a:pt x="8720" y="4684"/>
                </a:lnTo>
                <a:lnTo>
                  <a:pt x="8720" y="4684"/>
                </a:lnTo>
                <a:lnTo>
                  <a:pt x="8607" y="4741"/>
                </a:lnTo>
                <a:lnTo>
                  <a:pt x="8607" y="4769"/>
                </a:lnTo>
                <a:lnTo>
                  <a:pt x="8748" y="4769"/>
                </a:lnTo>
                <a:lnTo>
                  <a:pt x="8974" y="4741"/>
                </a:lnTo>
                <a:lnTo>
                  <a:pt x="9143" y="4741"/>
                </a:lnTo>
                <a:lnTo>
                  <a:pt x="9143" y="4741"/>
                </a:lnTo>
                <a:lnTo>
                  <a:pt x="9087" y="4684"/>
                </a:lnTo>
                <a:lnTo>
                  <a:pt x="8946" y="4628"/>
                </a:lnTo>
                <a:lnTo>
                  <a:pt x="8579" y="4515"/>
                </a:lnTo>
                <a:lnTo>
                  <a:pt x="8466" y="4459"/>
                </a:lnTo>
                <a:lnTo>
                  <a:pt x="8410" y="4431"/>
                </a:lnTo>
                <a:lnTo>
                  <a:pt x="8410" y="4402"/>
                </a:lnTo>
                <a:lnTo>
                  <a:pt x="8410" y="4374"/>
                </a:lnTo>
                <a:lnTo>
                  <a:pt x="8466" y="4346"/>
                </a:lnTo>
                <a:lnTo>
                  <a:pt x="8664" y="4318"/>
                </a:lnTo>
                <a:lnTo>
                  <a:pt x="8664" y="4318"/>
                </a:lnTo>
                <a:lnTo>
                  <a:pt x="8438" y="4374"/>
                </a:lnTo>
                <a:lnTo>
                  <a:pt x="8438" y="4374"/>
                </a:lnTo>
                <a:lnTo>
                  <a:pt x="8551" y="4402"/>
                </a:lnTo>
                <a:lnTo>
                  <a:pt x="8664" y="4374"/>
                </a:lnTo>
                <a:lnTo>
                  <a:pt x="8946" y="4318"/>
                </a:lnTo>
                <a:lnTo>
                  <a:pt x="9454" y="4148"/>
                </a:lnTo>
                <a:lnTo>
                  <a:pt x="9454" y="4148"/>
                </a:lnTo>
                <a:lnTo>
                  <a:pt x="9708" y="4092"/>
                </a:lnTo>
                <a:lnTo>
                  <a:pt x="9962" y="4064"/>
                </a:lnTo>
                <a:lnTo>
                  <a:pt x="10244" y="4035"/>
                </a:lnTo>
                <a:lnTo>
                  <a:pt x="10498" y="4007"/>
                </a:lnTo>
                <a:lnTo>
                  <a:pt x="10498" y="4007"/>
                </a:lnTo>
                <a:lnTo>
                  <a:pt x="10441" y="3951"/>
                </a:lnTo>
                <a:lnTo>
                  <a:pt x="10470" y="3923"/>
                </a:lnTo>
                <a:lnTo>
                  <a:pt x="10526" y="3866"/>
                </a:lnTo>
                <a:lnTo>
                  <a:pt x="10611" y="3838"/>
                </a:lnTo>
                <a:lnTo>
                  <a:pt x="10836" y="3810"/>
                </a:lnTo>
                <a:lnTo>
                  <a:pt x="11006" y="3781"/>
                </a:lnTo>
                <a:lnTo>
                  <a:pt x="11006" y="3781"/>
                </a:lnTo>
                <a:lnTo>
                  <a:pt x="11514" y="3697"/>
                </a:lnTo>
                <a:lnTo>
                  <a:pt x="11796" y="3640"/>
                </a:lnTo>
                <a:lnTo>
                  <a:pt x="12050" y="3669"/>
                </a:lnTo>
                <a:lnTo>
                  <a:pt x="12050" y="3669"/>
                </a:lnTo>
                <a:lnTo>
                  <a:pt x="11993" y="3669"/>
                </a:lnTo>
                <a:lnTo>
                  <a:pt x="11909" y="3697"/>
                </a:lnTo>
                <a:lnTo>
                  <a:pt x="11711" y="3781"/>
                </a:lnTo>
                <a:lnTo>
                  <a:pt x="11514" y="3894"/>
                </a:lnTo>
                <a:lnTo>
                  <a:pt x="11373" y="3979"/>
                </a:lnTo>
                <a:lnTo>
                  <a:pt x="11373" y="3979"/>
                </a:lnTo>
                <a:lnTo>
                  <a:pt x="11542" y="4007"/>
                </a:lnTo>
                <a:lnTo>
                  <a:pt x="11768" y="4064"/>
                </a:lnTo>
                <a:lnTo>
                  <a:pt x="11768" y="4064"/>
                </a:lnTo>
                <a:lnTo>
                  <a:pt x="11993" y="4035"/>
                </a:lnTo>
                <a:lnTo>
                  <a:pt x="12078" y="4064"/>
                </a:lnTo>
                <a:lnTo>
                  <a:pt x="12078" y="4092"/>
                </a:lnTo>
                <a:lnTo>
                  <a:pt x="12022" y="4120"/>
                </a:lnTo>
                <a:lnTo>
                  <a:pt x="12022" y="4120"/>
                </a:lnTo>
                <a:lnTo>
                  <a:pt x="12191" y="4064"/>
                </a:lnTo>
                <a:lnTo>
                  <a:pt x="12388" y="4064"/>
                </a:lnTo>
                <a:lnTo>
                  <a:pt x="12558" y="4064"/>
                </a:lnTo>
                <a:lnTo>
                  <a:pt x="12727" y="4035"/>
                </a:lnTo>
                <a:lnTo>
                  <a:pt x="12727" y="4035"/>
                </a:lnTo>
                <a:lnTo>
                  <a:pt x="13038" y="3951"/>
                </a:lnTo>
                <a:lnTo>
                  <a:pt x="13150" y="3951"/>
                </a:lnTo>
                <a:lnTo>
                  <a:pt x="13150" y="3979"/>
                </a:lnTo>
                <a:lnTo>
                  <a:pt x="13094" y="4035"/>
                </a:lnTo>
                <a:lnTo>
                  <a:pt x="13094" y="4035"/>
                </a:lnTo>
                <a:lnTo>
                  <a:pt x="13235" y="3979"/>
                </a:lnTo>
                <a:lnTo>
                  <a:pt x="13320" y="3894"/>
                </a:lnTo>
                <a:lnTo>
                  <a:pt x="13320" y="3894"/>
                </a:lnTo>
                <a:lnTo>
                  <a:pt x="13207" y="3838"/>
                </a:lnTo>
                <a:lnTo>
                  <a:pt x="13094" y="3810"/>
                </a:lnTo>
                <a:lnTo>
                  <a:pt x="12953" y="3838"/>
                </a:lnTo>
                <a:lnTo>
                  <a:pt x="12840" y="3866"/>
                </a:lnTo>
                <a:lnTo>
                  <a:pt x="12840" y="3866"/>
                </a:lnTo>
                <a:lnTo>
                  <a:pt x="12981" y="3781"/>
                </a:lnTo>
                <a:lnTo>
                  <a:pt x="13038" y="3725"/>
                </a:lnTo>
                <a:lnTo>
                  <a:pt x="13094" y="3640"/>
                </a:lnTo>
                <a:lnTo>
                  <a:pt x="13094" y="3640"/>
                </a:lnTo>
                <a:lnTo>
                  <a:pt x="13094" y="3612"/>
                </a:lnTo>
                <a:lnTo>
                  <a:pt x="13094" y="3612"/>
                </a:lnTo>
                <a:lnTo>
                  <a:pt x="13038" y="3584"/>
                </a:lnTo>
                <a:lnTo>
                  <a:pt x="13009" y="3527"/>
                </a:lnTo>
                <a:lnTo>
                  <a:pt x="13009" y="3499"/>
                </a:lnTo>
                <a:lnTo>
                  <a:pt x="13009" y="3471"/>
                </a:lnTo>
                <a:lnTo>
                  <a:pt x="13009" y="3471"/>
                </a:lnTo>
                <a:lnTo>
                  <a:pt x="13122" y="3386"/>
                </a:lnTo>
                <a:lnTo>
                  <a:pt x="13179" y="3358"/>
                </a:lnTo>
                <a:lnTo>
                  <a:pt x="13207" y="3415"/>
                </a:lnTo>
                <a:lnTo>
                  <a:pt x="13207" y="3471"/>
                </a:lnTo>
                <a:lnTo>
                  <a:pt x="13150" y="3640"/>
                </a:lnTo>
                <a:lnTo>
                  <a:pt x="13122" y="3697"/>
                </a:lnTo>
                <a:lnTo>
                  <a:pt x="13094" y="3697"/>
                </a:lnTo>
                <a:lnTo>
                  <a:pt x="13094" y="3697"/>
                </a:lnTo>
                <a:lnTo>
                  <a:pt x="13150" y="3753"/>
                </a:lnTo>
                <a:lnTo>
                  <a:pt x="13291" y="3781"/>
                </a:lnTo>
                <a:lnTo>
                  <a:pt x="13433" y="3810"/>
                </a:lnTo>
                <a:lnTo>
                  <a:pt x="13602" y="3810"/>
                </a:lnTo>
                <a:lnTo>
                  <a:pt x="13771" y="3781"/>
                </a:lnTo>
                <a:lnTo>
                  <a:pt x="13941" y="3753"/>
                </a:lnTo>
                <a:lnTo>
                  <a:pt x="14053" y="3697"/>
                </a:lnTo>
                <a:lnTo>
                  <a:pt x="14138" y="3640"/>
                </a:lnTo>
                <a:lnTo>
                  <a:pt x="14138" y="3640"/>
                </a:lnTo>
                <a:lnTo>
                  <a:pt x="13715" y="3669"/>
                </a:lnTo>
                <a:lnTo>
                  <a:pt x="13461" y="3697"/>
                </a:lnTo>
                <a:lnTo>
                  <a:pt x="13320" y="3669"/>
                </a:lnTo>
                <a:lnTo>
                  <a:pt x="13320" y="3669"/>
                </a:lnTo>
                <a:lnTo>
                  <a:pt x="13320" y="3640"/>
                </a:lnTo>
                <a:lnTo>
                  <a:pt x="13320" y="3584"/>
                </a:lnTo>
                <a:lnTo>
                  <a:pt x="13461" y="3499"/>
                </a:lnTo>
                <a:lnTo>
                  <a:pt x="13630" y="3415"/>
                </a:lnTo>
                <a:lnTo>
                  <a:pt x="13743" y="3386"/>
                </a:lnTo>
                <a:lnTo>
                  <a:pt x="13743" y="3386"/>
                </a:lnTo>
                <a:lnTo>
                  <a:pt x="13715" y="3330"/>
                </a:lnTo>
                <a:lnTo>
                  <a:pt x="13658" y="3302"/>
                </a:lnTo>
                <a:lnTo>
                  <a:pt x="13517" y="3302"/>
                </a:lnTo>
                <a:lnTo>
                  <a:pt x="13291" y="3358"/>
                </a:lnTo>
                <a:lnTo>
                  <a:pt x="13291" y="3358"/>
                </a:lnTo>
                <a:lnTo>
                  <a:pt x="13517" y="3217"/>
                </a:lnTo>
                <a:lnTo>
                  <a:pt x="13517" y="3217"/>
                </a:lnTo>
                <a:lnTo>
                  <a:pt x="13433" y="3217"/>
                </a:lnTo>
                <a:lnTo>
                  <a:pt x="13376" y="3245"/>
                </a:lnTo>
                <a:lnTo>
                  <a:pt x="13235" y="3302"/>
                </a:lnTo>
                <a:lnTo>
                  <a:pt x="13066" y="3330"/>
                </a:lnTo>
                <a:lnTo>
                  <a:pt x="12981" y="3330"/>
                </a:lnTo>
                <a:lnTo>
                  <a:pt x="12896" y="3302"/>
                </a:lnTo>
                <a:lnTo>
                  <a:pt x="12896" y="3302"/>
                </a:lnTo>
                <a:lnTo>
                  <a:pt x="12755" y="3245"/>
                </a:lnTo>
                <a:lnTo>
                  <a:pt x="12755" y="3217"/>
                </a:lnTo>
                <a:lnTo>
                  <a:pt x="12755" y="3217"/>
                </a:lnTo>
                <a:lnTo>
                  <a:pt x="12812" y="3161"/>
                </a:lnTo>
                <a:lnTo>
                  <a:pt x="12868" y="3132"/>
                </a:lnTo>
                <a:lnTo>
                  <a:pt x="12896" y="3048"/>
                </a:lnTo>
                <a:lnTo>
                  <a:pt x="12896" y="3048"/>
                </a:lnTo>
                <a:lnTo>
                  <a:pt x="12896" y="2935"/>
                </a:lnTo>
                <a:lnTo>
                  <a:pt x="12868" y="2794"/>
                </a:lnTo>
                <a:lnTo>
                  <a:pt x="12812" y="2681"/>
                </a:lnTo>
                <a:lnTo>
                  <a:pt x="12755" y="2568"/>
                </a:lnTo>
                <a:lnTo>
                  <a:pt x="12671" y="2483"/>
                </a:lnTo>
                <a:lnTo>
                  <a:pt x="12558" y="2399"/>
                </a:lnTo>
                <a:lnTo>
                  <a:pt x="12445" y="2342"/>
                </a:lnTo>
                <a:lnTo>
                  <a:pt x="12304" y="2314"/>
                </a:lnTo>
                <a:lnTo>
                  <a:pt x="12304" y="2314"/>
                </a:lnTo>
                <a:lnTo>
                  <a:pt x="12501" y="2258"/>
                </a:lnTo>
                <a:lnTo>
                  <a:pt x="12699" y="2201"/>
                </a:lnTo>
                <a:lnTo>
                  <a:pt x="13038" y="2032"/>
                </a:lnTo>
                <a:lnTo>
                  <a:pt x="13038" y="2032"/>
                </a:lnTo>
                <a:lnTo>
                  <a:pt x="13263" y="1975"/>
                </a:lnTo>
                <a:lnTo>
                  <a:pt x="13461" y="1919"/>
                </a:lnTo>
                <a:lnTo>
                  <a:pt x="13912" y="1891"/>
                </a:lnTo>
                <a:lnTo>
                  <a:pt x="13912" y="1891"/>
                </a:lnTo>
                <a:lnTo>
                  <a:pt x="14364" y="1834"/>
                </a:lnTo>
                <a:lnTo>
                  <a:pt x="14787" y="1750"/>
                </a:lnTo>
                <a:lnTo>
                  <a:pt x="15210" y="1637"/>
                </a:lnTo>
                <a:lnTo>
                  <a:pt x="15605" y="1496"/>
                </a:lnTo>
                <a:lnTo>
                  <a:pt x="15605" y="1496"/>
                </a:lnTo>
                <a:lnTo>
                  <a:pt x="15464" y="1580"/>
                </a:lnTo>
                <a:lnTo>
                  <a:pt x="15549" y="1552"/>
                </a:lnTo>
                <a:lnTo>
                  <a:pt x="15803" y="1439"/>
                </a:lnTo>
                <a:lnTo>
                  <a:pt x="15803" y="1439"/>
                </a:lnTo>
                <a:lnTo>
                  <a:pt x="16057" y="1298"/>
                </a:lnTo>
                <a:lnTo>
                  <a:pt x="16311" y="1185"/>
                </a:lnTo>
                <a:lnTo>
                  <a:pt x="16311" y="1185"/>
                </a:lnTo>
                <a:lnTo>
                  <a:pt x="16847" y="960"/>
                </a:lnTo>
                <a:lnTo>
                  <a:pt x="17129" y="875"/>
                </a:lnTo>
                <a:lnTo>
                  <a:pt x="17383" y="818"/>
                </a:lnTo>
                <a:lnTo>
                  <a:pt x="17383" y="818"/>
                </a:lnTo>
                <a:lnTo>
                  <a:pt x="17242" y="931"/>
                </a:lnTo>
                <a:lnTo>
                  <a:pt x="17242" y="931"/>
                </a:lnTo>
                <a:lnTo>
                  <a:pt x="17609" y="847"/>
                </a:lnTo>
                <a:lnTo>
                  <a:pt x="18004" y="734"/>
                </a:lnTo>
                <a:lnTo>
                  <a:pt x="18399" y="649"/>
                </a:lnTo>
                <a:lnTo>
                  <a:pt x="18597" y="621"/>
                </a:lnTo>
                <a:lnTo>
                  <a:pt x="18766" y="621"/>
                </a:lnTo>
                <a:lnTo>
                  <a:pt x="18766" y="621"/>
                </a:lnTo>
                <a:lnTo>
                  <a:pt x="18653" y="677"/>
                </a:lnTo>
                <a:lnTo>
                  <a:pt x="18540" y="706"/>
                </a:lnTo>
                <a:lnTo>
                  <a:pt x="18540" y="706"/>
                </a:lnTo>
                <a:lnTo>
                  <a:pt x="18625" y="706"/>
                </a:lnTo>
                <a:lnTo>
                  <a:pt x="18597" y="734"/>
                </a:lnTo>
                <a:lnTo>
                  <a:pt x="18427" y="790"/>
                </a:lnTo>
                <a:lnTo>
                  <a:pt x="18427" y="790"/>
                </a:lnTo>
                <a:lnTo>
                  <a:pt x="18484" y="790"/>
                </a:lnTo>
                <a:lnTo>
                  <a:pt x="18512" y="790"/>
                </a:lnTo>
                <a:lnTo>
                  <a:pt x="18456" y="875"/>
                </a:lnTo>
                <a:lnTo>
                  <a:pt x="18456" y="875"/>
                </a:lnTo>
                <a:lnTo>
                  <a:pt x="18625" y="790"/>
                </a:lnTo>
                <a:lnTo>
                  <a:pt x="18766" y="734"/>
                </a:lnTo>
                <a:lnTo>
                  <a:pt x="19076" y="677"/>
                </a:lnTo>
                <a:lnTo>
                  <a:pt x="19076" y="677"/>
                </a:lnTo>
                <a:lnTo>
                  <a:pt x="18738" y="593"/>
                </a:lnTo>
                <a:lnTo>
                  <a:pt x="18738" y="593"/>
                </a:lnTo>
                <a:lnTo>
                  <a:pt x="18935" y="536"/>
                </a:lnTo>
                <a:lnTo>
                  <a:pt x="19133" y="480"/>
                </a:lnTo>
                <a:lnTo>
                  <a:pt x="19500" y="423"/>
                </a:lnTo>
                <a:lnTo>
                  <a:pt x="19500" y="423"/>
                </a:lnTo>
                <a:lnTo>
                  <a:pt x="19387" y="508"/>
                </a:lnTo>
                <a:lnTo>
                  <a:pt x="19387" y="508"/>
                </a:lnTo>
                <a:lnTo>
                  <a:pt x="19443" y="536"/>
                </a:lnTo>
                <a:lnTo>
                  <a:pt x="19726" y="508"/>
                </a:lnTo>
                <a:lnTo>
                  <a:pt x="19726" y="508"/>
                </a:lnTo>
                <a:lnTo>
                  <a:pt x="20064" y="452"/>
                </a:lnTo>
                <a:lnTo>
                  <a:pt x="20431" y="395"/>
                </a:lnTo>
                <a:lnTo>
                  <a:pt x="20431" y="395"/>
                </a:lnTo>
                <a:lnTo>
                  <a:pt x="20741" y="310"/>
                </a:lnTo>
                <a:lnTo>
                  <a:pt x="21080" y="198"/>
                </a:lnTo>
                <a:lnTo>
                  <a:pt x="21729" y="0"/>
                </a:lnTo>
                <a:lnTo>
                  <a:pt x="21729" y="0"/>
                </a:lnTo>
                <a:lnTo>
                  <a:pt x="21616" y="57"/>
                </a:lnTo>
                <a:lnTo>
                  <a:pt x="21560" y="85"/>
                </a:lnTo>
                <a:lnTo>
                  <a:pt x="21588" y="85"/>
                </a:lnTo>
                <a:lnTo>
                  <a:pt x="21644" y="113"/>
                </a:lnTo>
                <a:lnTo>
                  <a:pt x="21786" y="141"/>
                </a:lnTo>
                <a:lnTo>
                  <a:pt x="21842" y="169"/>
                </a:lnTo>
                <a:lnTo>
                  <a:pt x="21870" y="226"/>
                </a:lnTo>
                <a:lnTo>
                  <a:pt x="21870" y="226"/>
                </a:lnTo>
                <a:lnTo>
                  <a:pt x="21842" y="254"/>
                </a:lnTo>
                <a:lnTo>
                  <a:pt x="21814" y="282"/>
                </a:lnTo>
                <a:lnTo>
                  <a:pt x="21673" y="339"/>
                </a:lnTo>
                <a:lnTo>
                  <a:pt x="21447" y="367"/>
                </a:lnTo>
                <a:lnTo>
                  <a:pt x="21447" y="367"/>
                </a:lnTo>
                <a:lnTo>
                  <a:pt x="21362" y="423"/>
                </a:lnTo>
                <a:lnTo>
                  <a:pt x="21306" y="452"/>
                </a:lnTo>
                <a:lnTo>
                  <a:pt x="21249" y="480"/>
                </a:lnTo>
                <a:lnTo>
                  <a:pt x="21249" y="480"/>
                </a:lnTo>
                <a:lnTo>
                  <a:pt x="21616" y="367"/>
                </a:lnTo>
                <a:lnTo>
                  <a:pt x="22011" y="254"/>
                </a:lnTo>
                <a:lnTo>
                  <a:pt x="22011" y="254"/>
                </a:lnTo>
                <a:lnTo>
                  <a:pt x="22152" y="198"/>
                </a:lnTo>
                <a:lnTo>
                  <a:pt x="22181" y="198"/>
                </a:lnTo>
                <a:lnTo>
                  <a:pt x="22124" y="282"/>
                </a:lnTo>
                <a:lnTo>
                  <a:pt x="22124" y="282"/>
                </a:lnTo>
                <a:lnTo>
                  <a:pt x="22209" y="226"/>
                </a:lnTo>
                <a:lnTo>
                  <a:pt x="22293" y="282"/>
                </a:lnTo>
                <a:lnTo>
                  <a:pt x="22293" y="282"/>
                </a:lnTo>
                <a:lnTo>
                  <a:pt x="22293" y="310"/>
                </a:lnTo>
                <a:lnTo>
                  <a:pt x="22293" y="339"/>
                </a:lnTo>
                <a:lnTo>
                  <a:pt x="22209" y="367"/>
                </a:lnTo>
                <a:lnTo>
                  <a:pt x="22068" y="395"/>
                </a:lnTo>
                <a:lnTo>
                  <a:pt x="22068" y="395"/>
                </a:lnTo>
                <a:lnTo>
                  <a:pt x="22181" y="452"/>
                </a:lnTo>
                <a:lnTo>
                  <a:pt x="22322" y="480"/>
                </a:lnTo>
                <a:lnTo>
                  <a:pt x="22491" y="480"/>
                </a:lnTo>
                <a:lnTo>
                  <a:pt x="22689" y="452"/>
                </a:lnTo>
                <a:lnTo>
                  <a:pt x="23084" y="395"/>
                </a:lnTo>
                <a:lnTo>
                  <a:pt x="23253" y="395"/>
                </a:lnTo>
                <a:lnTo>
                  <a:pt x="23394" y="423"/>
                </a:lnTo>
                <a:lnTo>
                  <a:pt x="23394" y="423"/>
                </a:lnTo>
                <a:lnTo>
                  <a:pt x="23309" y="480"/>
                </a:lnTo>
                <a:lnTo>
                  <a:pt x="23168" y="536"/>
                </a:lnTo>
                <a:lnTo>
                  <a:pt x="23112" y="564"/>
                </a:lnTo>
                <a:lnTo>
                  <a:pt x="23112" y="593"/>
                </a:lnTo>
                <a:lnTo>
                  <a:pt x="23140" y="621"/>
                </a:lnTo>
                <a:lnTo>
                  <a:pt x="23253" y="621"/>
                </a:lnTo>
                <a:lnTo>
                  <a:pt x="23253" y="621"/>
                </a:lnTo>
                <a:lnTo>
                  <a:pt x="22914" y="649"/>
                </a:lnTo>
                <a:lnTo>
                  <a:pt x="22914" y="649"/>
                </a:lnTo>
                <a:lnTo>
                  <a:pt x="23394" y="649"/>
                </a:lnTo>
                <a:lnTo>
                  <a:pt x="23394" y="649"/>
                </a:lnTo>
                <a:lnTo>
                  <a:pt x="23281" y="677"/>
                </a:lnTo>
                <a:lnTo>
                  <a:pt x="23281" y="706"/>
                </a:lnTo>
                <a:lnTo>
                  <a:pt x="23338" y="734"/>
                </a:lnTo>
                <a:lnTo>
                  <a:pt x="23422" y="734"/>
                </a:lnTo>
                <a:lnTo>
                  <a:pt x="23874" y="706"/>
                </a:lnTo>
                <a:lnTo>
                  <a:pt x="23874" y="706"/>
                </a:lnTo>
                <a:lnTo>
                  <a:pt x="24015" y="677"/>
                </a:lnTo>
                <a:lnTo>
                  <a:pt x="24100" y="677"/>
                </a:lnTo>
                <a:lnTo>
                  <a:pt x="24100" y="706"/>
                </a:lnTo>
                <a:lnTo>
                  <a:pt x="24043" y="734"/>
                </a:lnTo>
                <a:lnTo>
                  <a:pt x="24043" y="734"/>
                </a:lnTo>
                <a:lnTo>
                  <a:pt x="24551" y="734"/>
                </a:lnTo>
                <a:lnTo>
                  <a:pt x="24777" y="734"/>
                </a:lnTo>
                <a:lnTo>
                  <a:pt x="25031" y="762"/>
                </a:lnTo>
                <a:lnTo>
                  <a:pt x="25031" y="762"/>
                </a:lnTo>
                <a:lnTo>
                  <a:pt x="25482" y="875"/>
                </a:lnTo>
                <a:lnTo>
                  <a:pt x="25736" y="903"/>
                </a:lnTo>
                <a:lnTo>
                  <a:pt x="25990" y="931"/>
                </a:lnTo>
                <a:lnTo>
                  <a:pt x="25990" y="931"/>
                </a:lnTo>
                <a:lnTo>
                  <a:pt x="26244" y="960"/>
                </a:lnTo>
                <a:lnTo>
                  <a:pt x="26498" y="1016"/>
                </a:lnTo>
                <a:lnTo>
                  <a:pt x="26498" y="1016"/>
                </a:lnTo>
                <a:lnTo>
                  <a:pt x="27175" y="1044"/>
                </a:lnTo>
                <a:lnTo>
                  <a:pt x="27175" y="1044"/>
                </a:lnTo>
                <a:lnTo>
                  <a:pt x="27260" y="988"/>
                </a:lnTo>
                <a:lnTo>
                  <a:pt x="27345" y="960"/>
                </a:lnTo>
                <a:lnTo>
                  <a:pt x="27458" y="931"/>
                </a:lnTo>
                <a:lnTo>
                  <a:pt x="27571" y="960"/>
                </a:lnTo>
                <a:lnTo>
                  <a:pt x="27796" y="988"/>
                </a:lnTo>
                <a:lnTo>
                  <a:pt x="27994" y="1072"/>
                </a:lnTo>
                <a:lnTo>
                  <a:pt x="27994" y="1072"/>
                </a:lnTo>
                <a:lnTo>
                  <a:pt x="28276" y="1242"/>
                </a:lnTo>
                <a:lnTo>
                  <a:pt x="28276" y="1242"/>
                </a:lnTo>
                <a:lnTo>
                  <a:pt x="28417" y="1270"/>
                </a:lnTo>
                <a:lnTo>
                  <a:pt x="28558" y="1326"/>
                </a:lnTo>
                <a:lnTo>
                  <a:pt x="28558" y="1326"/>
                </a:lnTo>
                <a:lnTo>
                  <a:pt x="20770" y="7789"/>
                </a:lnTo>
                <a:lnTo>
                  <a:pt x="20770" y="7789"/>
                </a:lnTo>
                <a:lnTo>
                  <a:pt x="19669" y="8720"/>
                </a:lnTo>
                <a:lnTo>
                  <a:pt x="19669" y="8720"/>
                </a:lnTo>
                <a:lnTo>
                  <a:pt x="19810" y="8748"/>
                </a:lnTo>
                <a:lnTo>
                  <a:pt x="19951" y="8748"/>
                </a:lnTo>
                <a:lnTo>
                  <a:pt x="20262" y="8692"/>
                </a:lnTo>
                <a:lnTo>
                  <a:pt x="20544" y="8663"/>
                </a:lnTo>
                <a:lnTo>
                  <a:pt x="20713" y="8663"/>
                </a:lnTo>
                <a:lnTo>
                  <a:pt x="20854" y="8663"/>
                </a:lnTo>
                <a:lnTo>
                  <a:pt x="20854" y="8663"/>
                </a:lnTo>
                <a:lnTo>
                  <a:pt x="20713" y="8804"/>
                </a:lnTo>
                <a:lnTo>
                  <a:pt x="20629" y="8861"/>
                </a:lnTo>
                <a:lnTo>
                  <a:pt x="20629" y="8946"/>
                </a:lnTo>
                <a:lnTo>
                  <a:pt x="20657" y="9087"/>
                </a:lnTo>
                <a:lnTo>
                  <a:pt x="20657" y="9087"/>
                </a:lnTo>
                <a:lnTo>
                  <a:pt x="20741" y="9482"/>
                </a:lnTo>
                <a:lnTo>
                  <a:pt x="20741" y="9651"/>
                </a:lnTo>
                <a:lnTo>
                  <a:pt x="20657" y="9849"/>
                </a:lnTo>
                <a:lnTo>
                  <a:pt x="20657" y="9849"/>
                </a:lnTo>
                <a:lnTo>
                  <a:pt x="21108" y="9679"/>
                </a:lnTo>
                <a:lnTo>
                  <a:pt x="21362" y="9623"/>
                </a:lnTo>
                <a:lnTo>
                  <a:pt x="21588" y="9510"/>
                </a:lnTo>
                <a:lnTo>
                  <a:pt x="21588" y="9510"/>
                </a:lnTo>
                <a:lnTo>
                  <a:pt x="21786" y="9369"/>
                </a:lnTo>
                <a:lnTo>
                  <a:pt x="21898" y="9312"/>
                </a:lnTo>
                <a:lnTo>
                  <a:pt x="22011" y="9256"/>
                </a:lnTo>
                <a:lnTo>
                  <a:pt x="22011" y="9256"/>
                </a:lnTo>
                <a:lnTo>
                  <a:pt x="22265" y="9171"/>
                </a:lnTo>
                <a:lnTo>
                  <a:pt x="22435" y="9143"/>
                </a:lnTo>
                <a:lnTo>
                  <a:pt x="22547" y="9115"/>
                </a:lnTo>
                <a:lnTo>
                  <a:pt x="22547" y="9115"/>
                </a:lnTo>
                <a:lnTo>
                  <a:pt x="22660" y="9171"/>
                </a:lnTo>
                <a:lnTo>
                  <a:pt x="22717" y="9200"/>
                </a:lnTo>
                <a:lnTo>
                  <a:pt x="22717" y="9228"/>
                </a:lnTo>
                <a:lnTo>
                  <a:pt x="22717" y="9256"/>
                </a:lnTo>
                <a:lnTo>
                  <a:pt x="22632" y="9312"/>
                </a:lnTo>
                <a:lnTo>
                  <a:pt x="22632" y="9369"/>
                </a:lnTo>
                <a:lnTo>
                  <a:pt x="22604" y="9425"/>
                </a:lnTo>
                <a:lnTo>
                  <a:pt x="22604" y="9425"/>
                </a:lnTo>
                <a:lnTo>
                  <a:pt x="22689" y="9820"/>
                </a:lnTo>
                <a:lnTo>
                  <a:pt x="22745" y="10046"/>
                </a:lnTo>
                <a:lnTo>
                  <a:pt x="22745" y="10244"/>
                </a:lnTo>
                <a:lnTo>
                  <a:pt x="22745" y="10244"/>
                </a:lnTo>
                <a:lnTo>
                  <a:pt x="22717" y="10498"/>
                </a:lnTo>
                <a:lnTo>
                  <a:pt x="22604" y="10893"/>
                </a:lnTo>
                <a:lnTo>
                  <a:pt x="22519" y="11260"/>
                </a:lnTo>
                <a:lnTo>
                  <a:pt x="22519" y="11372"/>
                </a:lnTo>
                <a:lnTo>
                  <a:pt x="22519" y="11429"/>
                </a:lnTo>
                <a:lnTo>
                  <a:pt x="22519" y="11429"/>
                </a:lnTo>
                <a:lnTo>
                  <a:pt x="22435" y="11485"/>
                </a:lnTo>
                <a:lnTo>
                  <a:pt x="22406" y="11598"/>
                </a:lnTo>
                <a:lnTo>
                  <a:pt x="22350" y="11768"/>
                </a:lnTo>
                <a:lnTo>
                  <a:pt x="22350" y="11768"/>
                </a:lnTo>
                <a:lnTo>
                  <a:pt x="22463" y="11796"/>
                </a:lnTo>
                <a:lnTo>
                  <a:pt x="22576" y="11824"/>
                </a:lnTo>
                <a:lnTo>
                  <a:pt x="22660" y="11909"/>
                </a:lnTo>
                <a:lnTo>
                  <a:pt x="22745" y="11993"/>
                </a:lnTo>
                <a:lnTo>
                  <a:pt x="22914" y="12134"/>
                </a:lnTo>
                <a:lnTo>
                  <a:pt x="22971" y="12191"/>
                </a:lnTo>
                <a:lnTo>
                  <a:pt x="23055" y="12219"/>
                </a:lnTo>
                <a:lnTo>
                  <a:pt x="23055" y="12219"/>
                </a:lnTo>
                <a:lnTo>
                  <a:pt x="22971" y="12360"/>
                </a:lnTo>
                <a:lnTo>
                  <a:pt x="22773" y="12558"/>
                </a:lnTo>
                <a:lnTo>
                  <a:pt x="22435" y="12868"/>
                </a:lnTo>
                <a:lnTo>
                  <a:pt x="22435" y="12868"/>
                </a:lnTo>
                <a:lnTo>
                  <a:pt x="22237" y="13037"/>
                </a:lnTo>
                <a:lnTo>
                  <a:pt x="21983" y="13150"/>
                </a:lnTo>
                <a:lnTo>
                  <a:pt x="21983" y="13150"/>
                </a:lnTo>
                <a:lnTo>
                  <a:pt x="21701" y="13320"/>
                </a:lnTo>
                <a:lnTo>
                  <a:pt x="21673" y="13348"/>
                </a:lnTo>
                <a:lnTo>
                  <a:pt x="21644" y="13320"/>
                </a:lnTo>
                <a:lnTo>
                  <a:pt x="21673" y="13263"/>
                </a:lnTo>
                <a:lnTo>
                  <a:pt x="21729" y="13178"/>
                </a:lnTo>
                <a:lnTo>
                  <a:pt x="21729" y="13178"/>
                </a:lnTo>
                <a:lnTo>
                  <a:pt x="21616" y="13263"/>
                </a:lnTo>
                <a:lnTo>
                  <a:pt x="21503" y="13320"/>
                </a:lnTo>
                <a:lnTo>
                  <a:pt x="21503" y="13320"/>
                </a:lnTo>
                <a:lnTo>
                  <a:pt x="21532" y="13235"/>
                </a:lnTo>
                <a:lnTo>
                  <a:pt x="21616" y="13150"/>
                </a:lnTo>
                <a:lnTo>
                  <a:pt x="21701" y="13094"/>
                </a:lnTo>
                <a:lnTo>
                  <a:pt x="21786" y="13037"/>
                </a:lnTo>
                <a:lnTo>
                  <a:pt x="22181" y="12868"/>
                </a:lnTo>
                <a:lnTo>
                  <a:pt x="22181" y="12868"/>
                </a:lnTo>
                <a:lnTo>
                  <a:pt x="21955" y="12981"/>
                </a:lnTo>
                <a:lnTo>
                  <a:pt x="21814" y="13009"/>
                </a:lnTo>
                <a:lnTo>
                  <a:pt x="21757" y="13037"/>
                </a:lnTo>
                <a:lnTo>
                  <a:pt x="21701" y="13009"/>
                </a:lnTo>
                <a:lnTo>
                  <a:pt x="21701" y="13009"/>
                </a:lnTo>
                <a:lnTo>
                  <a:pt x="21701" y="12981"/>
                </a:lnTo>
                <a:lnTo>
                  <a:pt x="21701" y="12981"/>
                </a:lnTo>
                <a:lnTo>
                  <a:pt x="21842" y="12925"/>
                </a:lnTo>
                <a:lnTo>
                  <a:pt x="22096" y="12868"/>
                </a:lnTo>
                <a:lnTo>
                  <a:pt x="22096" y="12868"/>
                </a:lnTo>
                <a:lnTo>
                  <a:pt x="22011" y="12868"/>
                </a:lnTo>
                <a:lnTo>
                  <a:pt x="21955" y="12840"/>
                </a:lnTo>
                <a:lnTo>
                  <a:pt x="21955" y="12812"/>
                </a:lnTo>
                <a:lnTo>
                  <a:pt x="21983" y="12783"/>
                </a:lnTo>
                <a:lnTo>
                  <a:pt x="22096" y="12671"/>
                </a:lnTo>
                <a:lnTo>
                  <a:pt x="22209" y="12558"/>
                </a:lnTo>
                <a:lnTo>
                  <a:pt x="22209" y="12558"/>
                </a:lnTo>
                <a:lnTo>
                  <a:pt x="22293" y="12360"/>
                </a:lnTo>
                <a:lnTo>
                  <a:pt x="22350" y="12275"/>
                </a:lnTo>
                <a:lnTo>
                  <a:pt x="22463" y="12191"/>
                </a:lnTo>
                <a:lnTo>
                  <a:pt x="22463" y="12191"/>
                </a:lnTo>
                <a:lnTo>
                  <a:pt x="22096" y="12304"/>
                </a:lnTo>
                <a:lnTo>
                  <a:pt x="21955" y="12332"/>
                </a:lnTo>
                <a:lnTo>
                  <a:pt x="22068" y="12304"/>
                </a:lnTo>
                <a:lnTo>
                  <a:pt x="22068" y="12304"/>
                </a:lnTo>
                <a:lnTo>
                  <a:pt x="21842" y="12388"/>
                </a:lnTo>
                <a:lnTo>
                  <a:pt x="21673" y="12501"/>
                </a:lnTo>
                <a:lnTo>
                  <a:pt x="21673" y="12501"/>
                </a:lnTo>
                <a:lnTo>
                  <a:pt x="21475" y="12614"/>
                </a:lnTo>
                <a:lnTo>
                  <a:pt x="21362" y="12671"/>
                </a:lnTo>
                <a:lnTo>
                  <a:pt x="21334" y="12671"/>
                </a:lnTo>
                <a:lnTo>
                  <a:pt x="21306" y="12671"/>
                </a:lnTo>
                <a:lnTo>
                  <a:pt x="21306" y="12671"/>
                </a:lnTo>
                <a:lnTo>
                  <a:pt x="21278" y="12642"/>
                </a:lnTo>
                <a:lnTo>
                  <a:pt x="21306" y="12586"/>
                </a:lnTo>
                <a:lnTo>
                  <a:pt x="21419" y="12501"/>
                </a:lnTo>
                <a:lnTo>
                  <a:pt x="21644" y="12360"/>
                </a:lnTo>
                <a:lnTo>
                  <a:pt x="21644" y="12360"/>
                </a:lnTo>
                <a:lnTo>
                  <a:pt x="21898" y="12191"/>
                </a:lnTo>
                <a:lnTo>
                  <a:pt x="22011" y="12163"/>
                </a:lnTo>
                <a:lnTo>
                  <a:pt x="22181" y="12134"/>
                </a:lnTo>
                <a:lnTo>
                  <a:pt x="22181" y="12134"/>
                </a:lnTo>
                <a:lnTo>
                  <a:pt x="22096" y="12134"/>
                </a:lnTo>
                <a:lnTo>
                  <a:pt x="22040" y="12106"/>
                </a:lnTo>
                <a:lnTo>
                  <a:pt x="22011" y="12050"/>
                </a:lnTo>
                <a:lnTo>
                  <a:pt x="21955" y="11993"/>
                </a:lnTo>
                <a:lnTo>
                  <a:pt x="21955" y="11993"/>
                </a:lnTo>
                <a:lnTo>
                  <a:pt x="21955" y="12078"/>
                </a:lnTo>
                <a:lnTo>
                  <a:pt x="21898" y="12134"/>
                </a:lnTo>
                <a:lnTo>
                  <a:pt x="21842" y="12134"/>
                </a:lnTo>
                <a:lnTo>
                  <a:pt x="21786" y="12134"/>
                </a:lnTo>
                <a:lnTo>
                  <a:pt x="21757" y="12106"/>
                </a:lnTo>
                <a:lnTo>
                  <a:pt x="21729" y="12050"/>
                </a:lnTo>
                <a:lnTo>
                  <a:pt x="21786" y="11965"/>
                </a:lnTo>
                <a:lnTo>
                  <a:pt x="21898" y="11880"/>
                </a:lnTo>
                <a:lnTo>
                  <a:pt x="21898" y="11880"/>
                </a:lnTo>
                <a:lnTo>
                  <a:pt x="21898" y="11937"/>
                </a:lnTo>
                <a:lnTo>
                  <a:pt x="21955" y="11965"/>
                </a:lnTo>
                <a:lnTo>
                  <a:pt x="21955" y="11965"/>
                </a:lnTo>
                <a:lnTo>
                  <a:pt x="21983" y="11880"/>
                </a:lnTo>
                <a:lnTo>
                  <a:pt x="21983" y="11824"/>
                </a:lnTo>
                <a:lnTo>
                  <a:pt x="21955" y="11796"/>
                </a:lnTo>
                <a:lnTo>
                  <a:pt x="21898" y="11768"/>
                </a:lnTo>
                <a:lnTo>
                  <a:pt x="21898" y="11768"/>
                </a:lnTo>
                <a:lnTo>
                  <a:pt x="22096" y="11598"/>
                </a:lnTo>
                <a:lnTo>
                  <a:pt x="22096" y="11598"/>
                </a:lnTo>
                <a:lnTo>
                  <a:pt x="22011" y="11626"/>
                </a:lnTo>
                <a:lnTo>
                  <a:pt x="21955" y="11626"/>
                </a:lnTo>
                <a:lnTo>
                  <a:pt x="21955" y="11598"/>
                </a:lnTo>
                <a:lnTo>
                  <a:pt x="21955" y="11570"/>
                </a:lnTo>
                <a:lnTo>
                  <a:pt x="22040" y="11401"/>
                </a:lnTo>
                <a:lnTo>
                  <a:pt x="22040" y="11401"/>
                </a:lnTo>
                <a:lnTo>
                  <a:pt x="21983" y="11401"/>
                </a:lnTo>
                <a:lnTo>
                  <a:pt x="21870" y="11344"/>
                </a:lnTo>
                <a:lnTo>
                  <a:pt x="21729" y="11288"/>
                </a:lnTo>
                <a:lnTo>
                  <a:pt x="21729" y="11288"/>
                </a:lnTo>
                <a:lnTo>
                  <a:pt x="21757" y="11260"/>
                </a:lnTo>
                <a:lnTo>
                  <a:pt x="21786" y="11231"/>
                </a:lnTo>
                <a:lnTo>
                  <a:pt x="21927" y="11175"/>
                </a:lnTo>
                <a:lnTo>
                  <a:pt x="22124" y="11147"/>
                </a:lnTo>
                <a:lnTo>
                  <a:pt x="22124" y="11147"/>
                </a:lnTo>
                <a:lnTo>
                  <a:pt x="22011" y="11175"/>
                </a:lnTo>
                <a:lnTo>
                  <a:pt x="21898" y="11175"/>
                </a:lnTo>
                <a:lnTo>
                  <a:pt x="21898" y="11175"/>
                </a:lnTo>
                <a:lnTo>
                  <a:pt x="21955" y="11118"/>
                </a:lnTo>
                <a:lnTo>
                  <a:pt x="21983" y="11062"/>
                </a:lnTo>
                <a:lnTo>
                  <a:pt x="22011" y="11006"/>
                </a:lnTo>
                <a:lnTo>
                  <a:pt x="22040" y="10977"/>
                </a:lnTo>
                <a:lnTo>
                  <a:pt x="22096" y="10977"/>
                </a:lnTo>
                <a:lnTo>
                  <a:pt x="22096" y="10977"/>
                </a:lnTo>
                <a:lnTo>
                  <a:pt x="22068" y="10949"/>
                </a:lnTo>
                <a:lnTo>
                  <a:pt x="22068" y="10949"/>
                </a:lnTo>
                <a:lnTo>
                  <a:pt x="22068" y="10893"/>
                </a:lnTo>
                <a:lnTo>
                  <a:pt x="22096" y="10893"/>
                </a:lnTo>
                <a:lnTo>
                  <a:pt x="22124" y="10893"/>
                </a:lnTo>
                <a:lnTo>
                  <a:pt x="22181" y="10921"/>
                </a:lnTo>
                <a:lnTo>
                  <a:pt x="22237" y="10977"/>
                </a:lnTo>
                <a:lnTo>
                  <a:pt x="22237" y="10977"/>
                </a:lnTo>
                <a:lnTo>
                  <a:pt x="22237" y="10921"/>
                </a:lnTo>
                <a:lnTo>
                  <a:pt x="22209" y="10865"/>
                </a:lnTo>
                <a:lnTo>
                  <a:pt x="22181" y="10780"/>
                </a:lnTo>
                <a:lnTo>
                  <a:pt x="22181" y="10752"/>
                </a:lnTo>
                <a:lnTo>
                  <a:pt x="22209" y="10752"/>
                </a:lnTo>
                <a:lnTo>
                  <a:pt x="22209" y="10752"/>
                </a:lnTo>
                <a:lnTo>
                  <a:pt x="22350" y="10695"/>
                </a:lnTo>
                <a:lnTo>
                  <a:pt x="22519" y="10723"/>
                </a:lnTo>
                <a:lnTo>
                  <a:pt x="22519" y="10723"/>
                </a:lnTo>
                <a:lnTo>
                  <a:pt x="22406" y="10695"/>
                </a:lnTo>
                <a:lnTo>
                  <a:pt x="22293" y="10695"/>
                </a:lnTo>
                <a:lnTo>
                  <a:pt x="22209" y="10723"/>
                </a:lnTo>
                <a:lnTo>
                  <a:pt x="22124" y="10780"/>
                </a:lnTo>
                <a:lnTo>
                  <a:pt x="22124" y="10780"/>
                </a:lnTo>
                <a:lnTo>
                  <a:pt x="22096" y="10723"/>
                </a:lnTo>
                <a:lnTo>
                  <a:pt x="22124" y="10695"/>
                </a:lnTo>
                <a:lnTo>
                  <a:pt x="22181" y="10611"/>
                </a:lnTo>
                <a:lnTo>
                  <a:pt x="22293" y="10554"/>
                </a:lnTo>
                <a:lnTo>
                  <a:pt x="22350" y="10498"/>
                </a:lnTo>
                <a:lnTo>
                  <a:pt x="22350" y="10498"/>
                </a:lnTo>
                <a:lnTo>
                  <a:pt x="22237" y="10582"/>
                </a:lnTo>
                <a:lnTo>
                  <a:pt x="22152" y="10611"/>
                </a:lnTo>
                <a:lnTo>
                  <a:pt x="22124" y="10611"/>
                </a:lnTo>
                <a:lnTo>
                  <a:pt x="22096" y="10582"/>
                </a:lnTo>
                <a:lnTo>
                  <a:pt x="22096" y="10582"/>
                </a:lnTo>
                <a:lnTo>
                  <a:pt x="22096" y="10526"/>
                </a:lnTo>
                <a:lnTo>
                  <a:pt x="22152" y="10441"/>
                </a:lnTo>
                <a:lnTo>
                  <a:pt x="22209" y="10385"/>
                </a:lnTo>
                <a:lnTo>
                  <a:pt x="22322" y="10328"/>
                </a:lnTo>
                <a:lnTo>
                  <a:pt x="22491" y="10215"/>
                </a:lnTo>
                <a:lnTo>
                  <a:pt x="22632" y="10159"/>
                </a:lnTo>
                <a:lnTo>
                  <a:pt x="22632" y="10159"/>
                </a:lnTo>
                <a:lnTo>
                  <a:pt x="22519" y="10187"/>
                </a:lnTo>
                <a:lnTo>
                  <a:pt x="22435" y="10244"/>
                </a:lnTo>
                <a:lnTo>
                  <a:pt x="22350" y="10300"/>
                </a:lnTo>
                <a:lnTo>
                  <a:pt x="22237" y="10357"/>
                </a:lnTo>
                <a:lnTo>
                  <a:pt x="22237" y="10357"/>
                </a:lnTo>
                <a:lnTo>
                  <a:pt x="22124" y="10385"/>
                </a:lnTo>
                <a:lnTo>
                  <a:pt x="22068" y="10357"/>
                </a:lnTo>
                <a:lnTo>
                  <a:pt x="21983" y="10328"/>
                </a:lnTo>
                <a:lnTo>
                  <a:pt x="21898" y="10300"/>
                </a:lnTo>
                <a:lnTo>
                  <a:pt x="21898" y="10300"/>
                </a:lnTo>
                <a:lnTo>
                  <a:pt x="21955" y="10215"/>
                </a:lnTo>
                <a:lnTo>
                  <a:pt x="22011" y="10131"/>
                </a:lnTo>
                <a:lnTo>
                  <a:pt x="22124" y="9933"/>
                </a:lnTo>
                <a:lnTo>
                  <a:pt x="22124" y="9933"/>
                </a:lnTo>
                <a:lnTo>
                  <a:pt x="22068" y="9961"/>
                </a:lnTo>
                <a:lnTo>
                  <a:pt x="22068" y="9933"/>
                </a:lnTo>
                <a:lnTo>
                  <a:pt x="22124" y="9792"/>
                </a:lnTo>
                <a:lnTo>
                  <a:pt x="22124" y="9792"/>
                </a:lnTo>
                <a:lnTo>
                  <a:pt x="22265" y="9566"/>
                </a:lnTo>
                <a:lnTo>
                  <a:pt x="22350" y="9482"/>
                </a:lnTo>
                <a:lnTo>
                  <a:pt x="22463" y="9397"/>
                </a:lnTo>
                <a:lnTo>
                  <a:pt x="22463" y="9397"/>
                </a:lnTo>
                <a:lnTo>
                  <a:pt x="22322" y="9482"/>
                </a:lnTo>
                <a:lnTo>
                  <a:pt x="22265" y="9510"/>
                </a:lnTo>
                <a:lnTo>
                  <a:pt x="22181" y="9679"/>
                </a:lnTo>
                <a:lnTo>
                  <a:pt x="22181" y="9679"/>
                </a:lnTo>
                <a:lnTo>
                  <a:pt x="22152" y="9651"/>
                </a:lnTo>
                <a:lnTo>
                  <a:pt x="22124" y="9679"/>
                </a:lnTo>
                <a:lnTo>
                  <a:pt x="22040" y="9764"/>
                </a:lnTo>
                <a:lnTo>
                  <a:pt x="21814" y="10046"/>
                </a:lnTo>
                <a:lnTo>
                  <a:pt x="21560" y="10328"/>
                </a:lnTo>
                <a:lnTo>
                  <a:pt x="21475" y="10413"/>
                </a:lnTo>
                <a:lnTo>
                  <a:pt x="21447" y="10413"/>
                </a:lnTo>
                <a:lnTo>
                  <a:pt x="21447" y="10385"/>
                </a:lnTo>
                <a:lnTo>
                  <a:pt x="21447" y="10385"/>
                </a:lnTo>
                <a:lnTo>
                  <a:pt x="21447" y="10300"/>
                </a:lnTo>
                <a:lnTo>
                  <a:pt x="21503" y="10244"/>
                </a:lnTo>
                <a:lnTo>
                  <a:pt x="21503" y="10244"/>
                </a:lnTo>
                <a:lnTo>
                  <a:pt x="21419" y="10300"/>
                </a:lnTo>
                <a:lnTo>
                  <a:pt x="21334" y="10300"/>
                </a:lnTo>
                <a:lnTo>
                  <a:pt x="21165" y="10272"/>
                </a:lnTo>
                <a:lnTo>
                  <a:pt x="21165" y="10272"/>
                </a:lnTo>
                <a:lnTo>
                  <a:pt x="21390" y="10018"/>
                </a:lnTo>
                <a:lnTo>
                  <a:pt x="21503" y="9933"/>
                </a:lnTo>
                <a:lnTo>
                  <a:pt x="21673" y="9877"/>
                </a:lnTo>
                <a:lnTo>
                  <a:pt x="21673" y="9877"/>
                </a:lnTo>
                <a:lnTo>
                  <a:pt x="21588" y="9849"/>
                </a:lnTo>
                <a:lnTo>
                  <a:pt x="21503" y="9905"/>
                </a:lnTo>
                <a:lnTo>
                  <a:pt x="21503" y="9905"/>
                </a:lnTo>
                <a:lnTo>
                  <a:pt x="21532" y="9849"/>
                </a:lnTo>
                <a:lnTo>
                  <a:pt x="21532" y="9820"/>
                </a:lnTo>
                <a:lnTo>
                  <a:pt x="21475" y="9849"/>
                </a:lnTo>
                <a:lnTo>
                  <a:pt x="21334" y="9933"/>
                </a:lnTo>
                <a:lnTo>
                  <a:pt x="21334" y="9933"/>
                </a:lnTo>
                <a:lnTo>
                  <a:pt x="21249" y="9905"/>
                </a:lnTo>
                <a:lnTo>
                  <a:pt x="21249" y="9905"/>
                </a:lnTo>
                <a:lnTo>
                  <a:pt x="21249" y="9849"/>
                </a:lnTo>
                <a:lnTo>
                  <a:pt x="21193" y="9764"/>
                </a:lnTo>
                <a:lnTo>
                  <a:pt x="21193" y="9764"/>
                </a:lnTo>
                <a:lnTo>
                  <a:pt x="21165" y="9820"/>
                </a:lnTo>
                <a:lnTo>
                  <a:pt x="21108" y="9820"/>
                </a:lnTo>
                <a:lnTo>
                  <a:pt x="21080" y="9792"/>
                </a:lnTo>
                <a:lnTo>
                  <a:pt x="21052" y="9764"/>
                </a:lnTo>
                <a:lnTo>
                  <a:pt x="21052" y="9764"/>
                </a:lnTo>
                <a:lnTo>
                  <a:pt x="20995" y="9820"/>
                </a:lnTo>
                <a:lnTo>
                  <a:pt x="20911" y="9849"/>
                </a:lnTo>
                <a:lnTo>
                  <a:pt x="20770" y="9905"/>
                </a:lnTo>
                <a:lnTo>
                  <a:pt x="20770" y="9905"/>
                </a:lnTo>
                <a:lnTo>
                  <a:pt x="20911" y="9905"/>
                </a:lnTo>
                <a:lnTo>
                  <a:pt x="21080" y="9905"/>
                </a:lnTo>
                <a:lnTo>
                  <a:pt x="21080" y="9905"/>
                </a:lnTo>
                <a:lnTo>
                  <a:pt x="21052" y="10018"/>
                </a:lnTo>
                <a:lnTo>
                  <a:pt x="21052" y="10046"/>
                </a:lnTo>
                <a:lnTo>
                  <a:pt x="21137" y="10018"/>
                </a:lnTo>
                <a:lnTo>
                  <a:pt x="21137" y="10018"/>
                </a:lnTo>
                <a:lnTo>
                  <a:pt x="20995" y="10131"/>
                </a:lnTo>
                <a:lnTo>
                  <a:pt x="20995" y="10103"/>
                </a:lnTo>
                <a:lnTo>
                  <a:pt x="21052" y="10074"/>
                </a:lnTo>
                <a:lnTo>
                  <a:pt x="21108" y="10074"/>
                </a:lnTo>
                <a:lnTo>
                  <a:pt x="21137" y="10074"/>
                </a:lnTo>
                <a:lnTo>
                  <a:pt x="21165" y="10131"/>
                </a:lnTo>
                <a:lnTo>
                  <a:pt x="21165" y="10131"/>
                </a:lnTo>
                <a:lnTo>
                  <a:pt x="21108" y="10187"/>
                </a:lnTo>
                <a:lnTo>
                  <a:pt x="21052" y="10244"/>
                </a:lnTo>
                <a:lnTo>
                  <a:pt x="20967" y="10300"/>
                </a:lnTo>
                <a:lnTo>
                  <a:pt x="20883" y="10357"/>
                </a:lnTo>
                <a:lnTo>
                  <a:pt x="20883" y="10357"/>
                </a:lnTo>
                <a:lnTo>
                  <a:pt x="20911" y="10272"/>
                </a:lnTo>
                <a:lnTo>
                  <a:pt x="20854" y="10272"/>
                </a:lnTo>
                <a:lnTo>
                  <a:pt x="20741" y="10300"/>
                </a:lnTo>
                <a:lnTo>
                  <a:pt x="20741" y="10300"/>
                </a:lnTo>
                <a:lnTo>
                  <a:pt x="20798" y="10300"/>
                </a:lnTo>
                <a:lnTo>
                  <a:pt x="20798" y="10300"/>
                </a:lnTo>
                <a:lnTo>
                  <a:pt x="20713" y="10357"/>
                </a:lnTo>
                <a:lnTo>
                  <a:pt x="20516" y="10413"/>
                </a:lnTo>
                <a:lnTo>
                  <a:pt x="20516" y="10413"/>
                </a:lnTo>
                <a:lnTo>
                  <a:pt x="20544" y="10385"/>
                </a:lnTo>
                <a:lnTo>
                  <a:pt x="20516" y="10328"/>
                </a:lnTo>
                <a:lnTo>
                  <a:pt x="20375" y="10244"/>
                </a:lnTo>
                <a:lnTo>
                  <a:pt x="20318" y="10215"/>
                </a:lnTo>
                <a:lnTo>
                  <a:pt x="20290" y="10159"/>
                </a:lnTo>
                <a:lnTo>
                  <a:pt x="20290" y="10103"/>
                </a:lnTo>
                <a:lnTo>
                  <a:pt x="20346" y="10074"/>
                </a:lnTo>
                <a:lnTo>
                  <a:pt x="20346" y="10074"/>
                </a:lnTo>
                <a:lnTo>
                  <a:pt x="20318" y="10074"/>
                </a:lnTo>
                <a:lnTo>
                  <a:pt x="20262" y="10074"/>
                </a:lnTo>
                <a:lnTo>
                  <a:pt x="20262" y="10018"/>
                </a:lnTo>
                <a:lnTo>
                  <a:pt x="20262" y="9849"/>
                </a:lnTo>
                <a:lnTo>
                  <a:pt x="20262" y="9849"/>
                </a:lnTo>
                <a:lnTo>
                  <a:pt x="20233" y="9792"/>
                </a:lnTo>
                <a:lnTo>
                  <a:pt x="20205" y="9764"/>
                </a:lnTo>
                <a:lnTo>
                  <a:pt x="20149" y="9708"/>
                </a:lnTo>
                <a:lnTo>
                  <a:pt x="20121" y="9679"/>
                </a:lnTo>
                <a:lnTo>
                  <a:pt x="20121" y="9679"/>
                </a:lnTo>
                <a:lnTo>
                  <a:pt x="20233" y="9623"/>
                </a:lnTo>
                <a:lnTo>
                  <a:pt x="20233" y="9623"/>
                </a:lnTo>
                <a:lnTo>
                  <a:pt x="20064" y="9595"/>
                </a:lnTo>
                <a:lnTo>
                  <a:pt x="19923" y="9538"/>
                </a:lnTo>
                <a:lnTo>
                  <a:pt x="19838" y="9454"/>
                </a:lnTo>
                <a:lnTo>
                  <a:pt x="19697" y="9369"/>
                </a:lnTo>
                <a:lnTo>
                  <a:pt x="19697" y="9369"/>
                </a:lnTo>
                <a:lnTo>
                  <a:pt x="19980" y="9143"/>
                </a:lnTo>
                <a:lnTo>
                  <a:pt x="20149" y="9030"/>
                </a:lnTo>
                <a:lnTo>
                  <a:pt x="20233" y="8974"/>
                </a:lnTo>
                <a:lnTo>
                  <a:pt x="20262" y="8974"/>
                </a:lnTo>
                <a:lnTo>
                  <a:pt x="20262" y="8974"/>
                </a:lnTo>
                <a:lnTo>
                  <a:pt x="20262" y="9002"/>
                </a:lnTo>
                <a:lnTo>
                  <a:pt x="20262" y="9030"/>
                </a:lnTo>
                <a:lnTo>
                  <a:pt x="20205" y="9115"/>
                </a:lnTo>
                <a:lnTo>
                  <a:pt x="20092" y="9256"/>
                </a:lnTo>
                <a:lnTo>
                  <a:pt x="20092" y="9256"/>
                </a:lnTo>
                <a:lnTo>
                  <a:pt x="20177" y="9200"/>
                </a:lnTo>
                <a:lnTo>
                  <a:pt x="20262" y="9115"/>
                </a:lnTo>
                <a:lnTo>
                  <a:pt x="20375" y="9087"/>
                </a:lnTo>
                <a:lnTo>
                  <a:pt x="20431" y="9087"/>
                </a:lnTo>
                <a:lnTo>
                  <a:pt x="20487" y="9115"/>
                </a:lnTo>
                <a:lnTo>
                  <a:pt x="20487" y="9115"/>
                </a:lnTo>
                <a:lnTo>
                  <a:pt x="20318" y="9002"/>
                </a:lnTo>
                <a:lnTo>
                  <a:pt x="20205" y="9002"/>
                </a:lnTo>
                <a:lnTo>
                  <a:pt x="20064" y="9030"/>
                </a:lnTo>
                <a:lnTo>
                  <a:pt x="19867" y="9115"/>
                </a:lnTo>
                <a:lnTo>
                  <a:pt x="19867" y="9115"/>
                </a:lnTo>
                <a:lnTo>
                  <a:pt x="19641" y="9143"/>
                </a:lnTo>
                <a:lnTo>
                  <a:pt x="19415" y="9171"/>
                </a:lnTo>
                <a:lnTo>
                  <a:pt x="19189" y="9143"/>
                </a:lnTo>
                <a:lnTo>
                  <a:pt x="18992" y="9058"/>
                </a:lnTo>
                <a:lnTo>
                  <a:pt x="18992" y="9058"/>
                </a:lnTo>
                <a:lnTo>
                  <a:pt x="19105" y="9002"/>
                </a:lnTo>
                <a:lnTo>
                  <a:pt x="19189" y="8861"/>
                </a:lnTo>
                <a:lnTo>
                  <a:pt x="19189" y="8861"/>
                </a:lnTo>
                <a:lnTo>
                  <a:pt x="19105" y="8889"/>
                </a:lnTo>
                <a:lnTo>
                  <a:pt x="19048" y="8917"/>
                </a:lnTo>
                <a:lnTo>
                  <a:pt x="18964" y="8946"/>
                </a:lnTo>
                <a:lnTo>
                  <a:pt x="18879" y="8974"/>
                </a:lnTo>
                <a:lnTo>
                  <a:pt x="18879" y="8974"/>
                </a:lnTo>
                <a:lnTo>
                  <a:pt x="18766" y="8946"/>
                </a:lnTo>
                <a:lnTo>
                  <a:pt x="18653" y="8917"/>
                </a:lnTo>
                <a:lnTo>
                  <a:pt x="18427" y="8889"/>
                </a:lnTo>
                <a:lnTo>
                  <a:pt x="18427" y="8889"/>
                </a:lnTo>
                <a:lnTo>
                  <a:pt x="18315" y="8861"/>
                </a:lnTo>
                <a:lnTo>
                  <a:pt x="18173" y="8889"/>
                </a:lnTo>
                <a:lnTo>
                  <a:pt x="17891" y="8946"/>
                </a:lnTo>
                <a:lnTo>
                  <a:pt x="17637" y="8974"/>
                </a:lnTo>
                <a:lnTo>
                  <a:pt x="17524" y="8946"/>
                </a:lnTo>
                <a:lnTo>
                  <a:pt x="17383" y="8917"/>
                </a:lnTo>
                <a:lnTo>
                  <a:pt x="17383" y="8917"/>
                </a:lnTo>
                <a:lnTo>
                  <a:pt x="17440" y="8917"/>
                </a:lnTo>
                <a:lnTo>
                  <a:pt x="17440" y="8889"/>
                </a:lnTo>
                <a:lnTo>
                  <a:pt x="17355" y="8804"/>
                </a:lnTo>
                <a:lnTo>
                  <a:pt x="17242" y="8720"/>
                </a:lnTo>
                <a:lnTo>
                  <a:pt x="17158" y="8720"/>
                </a:lnTo>
                <a:lnTo>
                  <a:pt x="17158" y="8720"/>
                </a:lnTo>
                <a:lnTo>
                  <a:pt x="17270" y="8607"/>
                </a:lnTo>
                <a:lnTo>
                  <a:pt x="17412" y="8522"/>
                </a:lnTo>
                <a:lnTo>
                  <a:pt x="17553" y="8438"/>
                </a:lnTo>
                <a:lnTo>
                  <a:pt x="17694" y="8353"/>
                </a:lnTo>
                <a:lnTo>
                  <a:pt x="17694" y="8353"/>
                </a:lnTo>
                <a:lnTo>
                  <a:pt x="17553" y="8409"/>
                </a:lnTo>
                <a:lnTo>
                  <a:pt x="17412" y="8466"/>
                </a:lnTo>
                <a:lnTo>
                  <a:pt x="17270" y="8551"/>
                </a:lnTo>
                <a:lnTo>
                  <a:pt x="17101" y="8607"/>
                </a:lnTo>
                <a:lnTo>
                  <a:pt x="17101" y="8607"/>
                </a:lnTo>
                <a:lnTo>
                  <a:pt x="17016" y="8607"/>
                </a:lnTo>
                <a:lnTo>
                  <a:pt x="16904" y="8579"/>
                </a:lnTo>
                <a:lnTo>
                  <a:pt x="16791" y="8579"/>
                </a:lnTo>
                <a:lnTo>
                  <a:pt x="16706" y="8579"/>
                </a:lnTo>
                <a:lnTo>
                  <a:pt x="16706" y="8579"/>
                </a:lnTo>
                <a:lnTo>
                  <a:pt x="16847" y="8466"/>
                </a:lnTo>
                <a:lnTo>
                  <a:pt x="17016" y="8409"/>
                </a:lnTo>
                <a:lnTo>
                  <a:pt x="17016" y="8409"/>
                </a:lnTo>
                <a:lnTo>
                  <a:pt x="16875" y="8438"/>
                </a:lnTo>
                <a:lnTo>
                  <a:pt x="16819" y="8409"/>
                </a:lnTo>
                <a:lnTo>
                  <a:pt x="16762" y="8409"/>
                </a:lnTo>
                <a:lnTo>
                  <a:pt x="16621" y="8438"/>
                </a:lnTo>
                <a:lnTo>
                  <a:pt x="16621" y="8438"/>
                </a:lnTo>
                <a:lnTo>
                  <a:pt x="16734" y="8381"/>
                </a:lnTo>
                <a:lnTo>
                  <a:pt x="16847" y="8353"/>
                </a:lnTo>
                <a:lnTo>
                  <a:pt x="16847" y="8353"/>
                </a:lnTo>
                <a:lnTo>
                  <a:pt x="16452" y="8381"/>
                </a:lnTo>
                <a:lnTo>
                  <a:pt x="16452" y="8381"/>
                </a:lnTo>
                <a:lnTo>
                  <a:pt x="16565" y="8325"/>
                </a:lnTo>
                <a:lnTo>
                  <a:pt x="16678" y="8268"/>
                </a:lnTo>
                <a:lnTo>
                  <a:pt x="16791" y="8268"/>
                </a:lnTo>
                <a:lnTo>
                  <a:pt x="16904" y="8268"/>
                </a:lnTo>
                <a:lnTo>
                  <a:pt x="16904" y="8268"/>
                </a:lnTo>
                <a:lnTo>
                  <a:pt x="16706" y="8268"/>
                </a:lnTo>
                <a:lnTo>
                  <a:pt x="16621" y="8240"/>
                </a:lnTo>
                <a:lnTo>
                  <a:pt x="16593" y="8240"/>
                </a:lnTo>
                <a:lnTo>
                  <a:pt x="16593" y="8212"/>
                </a:lnTo>
                <a:lnTo>
                  <a:pt x="16593" y="8212"/>
                </a:lnTo>
                <a:lnTo>
                  <a:pt x="16650" y="8155"/>
                </a:lnTo>
                <a:lnTo>
                  <a:pt x="16791" y="8099"/>
                </a:lnTo>
                <a:lnTo>
                  <a:pt x="16904" y="8071"/>
                </a:lnTo>
                <a:lnTo>
                  <a:pt x="17016" y="8071"/>
                </a:lnTo>
                <a:lnTo>
                  <a:pt x="17016" y="8071"/>
                </a:lnTo>
                <a:lnTo>
                  <a:pt x="16960" y="8014"/>
                </a:lnTo>
                <a:lnTo>
                  <a:pt x="16904" y="8014"/>
                </a:lnTo>
                <a:lnTo>
                  <a:pt x="16734" y="8043"/>
                </a:lnTo>
                <a:lnTo>
                  <a:pt x="16480" y="8155"/>
                </a:lnTo>
                <a:lnTo>
                  <a:pt x="16480" y="8155"/>
                </a:lnTo>
                <a:lnTo>
                  <a:pt x="16170" y="8212"/>
                </a:lnTo>
                <a:lnTo>
                  <a:pt x="16170" y="8212"/>
                </a:lnTo>
                <a:lnTo>
                  <a:pt x="16226" y="8155"/>
                </a:lnTo>
                <a:lnTo>
                  <a:pt x="16226" y="8127"/>
                </a:lnTo>
                <a:lnTo>
                  <a:pt x="16057" y="8212"/>
                </a:lnTo>
                <a:lnTo>
                  <a:pt x="16057" y="8212"/>
                </a:lnTo>
                <a:lnTo>
                  <a:pt x="16311" y="8014"/>
                </a:lnTo>
                <a:lnTo>
                  <a:pt x="16311" y="8014"/>
                </a:lnTo>
                <a:lnTo>
                  <a:pt x="16057" y="8184"/>
                </a:lnTo>
                <a:lnTo>
                  <a:pt x="15944" y="8240"/>
                </a:lnTo>
                <a:lnTo>
                  <a:pt x="15944" y="8240"/>
                </a:lnTo>
                <a:lnTo>
                  <a:pt x="16001" y="8184"/>
                </a:lnTo>
                <a:lnTo>
                  <a:pt x="16001" y="8184"/>
                </a:lnTo>
                <a:lnTo>
                  <a:pt x="15831" y="8212"/>
                </a:lnTo>
                <a:lnTo>
                  <a:pt x="15803" y="8212"/>
                </a:lnTo>
                <a:lnTo>
                  <a:pt x="15831" y="8184"/>
                </a:lnTo>
                <a:lnTo>
                  <a:pt x="15944" y="8099"/>
                </a:lnTo>
                <a:lnTo>
                  <a:pt x="15944" y="8099"/>
                </a:lnTo>
                <a:lnTo>
                  <a:pt x="16029" y="8043"/>
                </a:lnTo>
                <a:lnTo>
                  <a:pt x="16113" y="7986"/>
                </a:lnTo>
                <a:lnTo>
                  <a:pt x="16198" y="7958"/>
                </a:lnTo>
                <a:lnTo>
                  <a:pt x="16283" y="7901"/>
                </a:lnTo>
                <a:lnTo>
                  <a:pt x="16283" y="7901"/>
                </a:lnTo>
                <a:lnTo>
                  <a:pt x="15916" y="7986"/>
                </a:lnTo>
                <a:lnTo>
                  <a:pt x="15718" y="8071"/>
                </a:lnTo>
                <a:lnTo>
                  <a:pt x="15577" y="8127"/>
                </a:lnTo>
                <a:lnTo>
                  <a:pt x="15577" y="8127"/>
                </a:lnTo>
                <a:lnTo>
                  <a:pt x="15803" y="8071"/>
                </a:lnTo>
                <a:lnTo>
                  <a:pt x="15803" y="8071"/>
                </a:lnTo>
                <a:lnTo>
                  <a:pt x="15690" y="8155"/>
                </a:lnTo>
                <a:lnTo>
                  <a:pt x="15549" y="8212"/>
                </a:lnTo>
                <a:lnTo>
                  <a:pt x="15408" y="8240"/>
                </a:lnTo>
                <a:lnTo>
                  <a:pt x="15267" y="8297"/>
                </a:lnTo>
                <a:lnTo>
                  <a:pt x="15267" y="8297"/>
                </a:lnTo>
                <a:lnTo>
                  <a:pt x="15323" y="8297"/>
                </a:lnTo>
                <a:lnTo>
                  <a:pt x="15267" y="8325"/>
                </a:lnTo>
                <a:lnTo>
                  <a:pt x="15126" y="8381"/>
                </a:lnTo>
                <a:lnTo>
                  <a:pt x="15126" y="8381"/>
                </a:lnTo>
                <a:lnTo>
                  <a:pt x="15352" y="8325"/>
                </a:lnTo>
                <a:lnTo>
                  <a:pt x="15352" y="8325"/>
                </a:lnTo>
                <a:lnTo>
                  <a:pt x="15295" y="8381"/>
                </a:lnTo>
                <a:lnTo>
                  <a:pt x="15295" y="8409"/>
                </a:lnTo>
                <a:lnTo>
                  <a:pt x="15436" y="8325"/>
                </a:lnTo>
                <a:lnTo>
                  <a:pt x="15436" y="8325"/>
                </a:lnTo>
                <a:lnTo>
                  <a:pt x="15408" y="8381"/>
                </a:lnTo>
                <a:lnTo>
                  <a:pt x="15352" y="8438"/>
                </a:lnTo>
                <a:lnTo>
                  <a:pt x="15210" y="8494"/>
                </a:lnTo>
                <a:lnTo>
                  <a:pt x="15069" y="8522"/>
                </a:lnTo>
                <a:lnTo>
                  <a:pt x="14928" y="8551"/>
                </a:lnTo>
                <a:lnTo>
                  <a:pt x="14928" y="8551"/>
                </a:lnTo>
                <a:lnTo>
                  <a:pt x="15380" y="8466"/>
                </a:lnTo>
                <a:lnTo>
                  <a:pt x="15380" y="8466"/>
                </a:lnTo>
                <a:lnTo>
                  <a:pt x="15380" y="8522"/>
                </a:lnTo>
                <a:lnTo>
                  <a:pt x="15323" y="8579"/>
                </a:lnTo>
                <a:lnTo>
                  <a:pt x="15154" y="8663"/>
                </a:lnTo>
                <a:lnTo>
                  <a:pt x="14956" y="8720"/>
                </a:lnTo>
                <a:lnTo>
                  <a:pt x="14900" y="8748"/>
                </a:lnTo>
                <a:lnTo>
                  <a:pt x="14844" y="8776"/>
                </a:lnTo>
                <a:lnTo>
                  <a:pt x="14844" y="8776"/>
                </a:lnTo>
                <a:lnTo>
                  <a:pt x="14956" y="8776"/>
                </a:lnTo>
                <a:lnTo>
                  <a:pt x="14956" y="8804"/>
                </a:lnTo>
                <a:lnTo>
                  <a:pt x="14956" y="8804"/>
                </a:lnTo>
                <a:lnTo>
                  <a:pt x="14985" y="8776"/>
                </a:lnTo>
                <a:lnTo>
                  <a:pt x="14985" y="8776"/>
                </a:lnTo>
                <a:lnTo>
                  <a:pt x="14872" y="8861"/>
                </a:lnTo>
                <a:lnTo>
                  <a:pt x="14759" y="8917"/>
                </a:lnTo>
                <a:lnTo>
                  <a:pt x="14618" y="8974"/>
                </a:lnTo>
                <a:lnTo>
                  <a:pt x="14477" y="9002"/>
                </a:lnTo>
                <a:lnTo>
                  <a:pt x="14477" y="9002"/>
                </a:lnTo>
                <a:lnTo>
                  <a:pt x="14251" y="9002"/>
                </a:lnTo>
                <a:lnTo>
                  <a:pt x="14195" y="9002"/>
                </a:lnTo>
                <a:lnTo>
                  <a:pt x="14166" y="8974"/>
                </a:lnTo>
                <a:lnTo>
                  <a:pt x="14195" y="8946"/>
                </a:lnTo>
                <a:lnTo>
                  <a:pt x="14279" y="8917"/>
                </a:lnTo>
                <a:lnTo>
                  <a:pt x="14279" y="8917"/>
                </a:lnTo>
                <a:lnTo>
                  <a:pt x="14110" y="8974"/>
                </a:lnTo>
                <a:lnTo>
                  <a:pt x="13969" y="9058"/>
                </a:lnTo>
                <a:lnTo>
                  <a:pt x="13969" y="9058"/>
                </a:lnTo>
                <a:lnTo>
                  <a:pt x="14082" y="8917"/>
                </a:lnTo>
                <a:lnTo>
                  <a:pt x="14110" y="8861"/>
                </a:lnTo>
                <a:lnTo>
                  <a:pt x="14053" y="8861"/>
                </a:lnTo>
                <a:lnTo>
                  <a:pt x="13997" y="8917"/>
                </a:lnTo>
                <a:lnTo>
                  <a:pt x="13771" y="9030"/>
                </a:lnTo>
                <a:lnTo>
                  <a:pt x="13715" y="9115"/>
                </a:lnTo>
                <a:lnTo>
                  <a:pt x="13687" y="9171"/>
                </a:lnTo>
                <a:lnTo>
                  <a:pt x="13687" y="9171"/>
                </a:lnTo>
                <a:lnTo>
                  <a:pt x="13687" y="9087"/>
                </a:lnTo>
                <a:lnTo>
                  <a:pt x="13743" y="9030"/>
                </a:lnTo>
                <a:lnTo>
                  <a:pt x="13743" y="9030"/>
                </a:lnTo>
                <a:lnTo>
                  <a:pt x="13602" y="9115"/>
                </a:lnTo>
                <a:lnTo>
                  <a:pt x="13461" y="9228"/>
                </a:lnTo>
                <a:lnTo>
                  <a:pt x="13461" y="9228"/>
                </a:lnTo>
                <a:lnTo>
                  <a:pt x="13461" y="9200"/>
                </a:lnTo>
                <a:lnTo>
                  <a:pt x="13404" y="9171"/>
                </a:lnTo>
                <a:lnTo>
                  <a:pt x="13207" y="9256"/>
                </a:lnTo>
                <a:lnTo>
                  <a:pt x="12896" y="9397"/>
                </a:lnTo>
                <a:lnTo>
                  <a:pt x="12896" y="9397"/>
                </a:lnTo>
                <a:lnTo>
                  <a:pt x="13038" y="9284"/>
                </a:lnTo>
                <a:lnTo>
                  <a:pt x="13179" y="9200"/>
                </a:lnTo>
                <a:lnTo>
                  <a:pt x="13179" y="9200"/>
                </a:lnTo>
                <a:lnTo>
                  <a:pt x="13094" y="9228"/>
                </a:lnTo>
                <a:lnTo>
                  <a:pt x="12981" y="9284"/>
                </a:lnTo>
                <a:lnTo>
                  <a:pt x="12784" y="9397"/>
                </a:lnTo>
                <a:lnTo>
                  <a:pt x="12784" y="9397"/>
                </a:lnTo>
                <a:lnTo>
                  <a:pt x="12840" y="9312"/>
                </a:lnTo>
                <a:lnTo>
                  <a:pt x="12784" y="9341"/>
                </a:lnTo>
                <a:lnTo>
                  <a:pt x="12586" y="9425"/>
                </a:lnTo>
                <a:lnTo>
                  <a:pt x="12586" y="9425"/>
                </a:lnTo>
                <a:lnTo>
                  <a:pt x="12388" y="9510"/>
                </a:lnTo>
                <a:lnTo>
                  <a:pt x="12276" y="9538"/>
                </a:lnTo>
                <a:lnTo>
                  <a:pt x="12163" y="9510"/>
                </a:lnTo>
                <a:lnTo>
                  <a:pt x="12163" y="9510"/>
                </a:lnTo>
                <a:lnTo>
                  <a:pt x="12163" y="9538"/>
                </a:lnTo>
                <a:lnTo>
                  <a:pt x="12106" y="9566"/>
                </a:lnTo>
                <a:lnTo>
                  <a:pt x="11965" y="9595"/>
                </a:lnTo>
                <a:lnTo>
                  <a:pt x="11768" y="9595"/>
                </a:lnTo>
                <a:lnTo>
                  <a:pt x="11711" y="9595"/>
                </a:lnTo>
                <a:lnTo>
                  <a:pt x="11711" y="9566"/>
                </a:lnTo>
                <a:lnTo>
                  <a:pt x="11711" y="9566"/>
                </a:lnTo>
                <a:lnTo>
                  <a:pt x="11739" y="9510"/>
                </a:lnTo>
                <a:lnTo>
                  <a:pt x="11852" y="9425"/>
                </a:lnTo>
                <a:lnTo>
                  <a:pt x="12163" y="9312"/>
                </a:lnTo>
                <a:lnTo>
                  <a:pt x="12727" y="9143"/>
                </a:lnTo>
                <a:lnTo>
                  <a:pt x="12727" y="9143"/>
                </a:lnTo>
                <a:lnTo>
                  <a:pt x="12642" y="9143"/>
                </a:lnTo>
                <a:lnTo>
                  <a:pt x="12558" y="9171"/>
                </a:lnTo>
                <a:lnTo>
                  <a:pt x="12360" y="9228"/>
                </a:lnTo>
                <a:lnTo>
                  <a:pt x="12304" y="9228"/>
                </a:lnTo>
                <a:lnTo>
                  <a:pt x="12276" y="9228"/>
                </a:lnTo>
                <a:lnTo>
                  <a:pt x="12276" y="9171"/>
                </a:lnTo>
                <a:lnTo>
                  <a:pt x="12332" y="9058"/>
                </a:lnTo>
                <a:lnTo>
                  <a:pt x="12332" y="9058"/>
                </a:lnTo>
                <a:lnTo>
                  <a:pt x="12388" y="9002"/>
                </a:lnTo>
                <a:lnTo>
                  <a:pt x="12445" y="8974"/>
                </a:lnTo>
                <a:lnTo>
                  <a:pt x="12614" y="8889"/>
                </a:lnTo>
                <a:lnTo>
                  <a:pt x="12981" y="8748"/>
                </a:lnTo>
                <a:lnTo>
                  <a:pt x="12981" y="8748"/>
                </a:lnTo>
                <a:lnTo>
                  <a:pt x="13263" y="8551"/>
                </a:lnTo>
                <a:lnTo>
                  <a:pt x="13517" y="8381"/>
                </a:lnTo>
                <a:lnTo>
                  <a:pt x="13630" y="8297"/>
                </a:lnTo>
                <a:lnTo>
                  <a:pt x="13771" y="8240"/>
                </a:lnTo>
                <a:lnTo>
                  <a:pt x="13941" y="8184"/>
                </a:lnTo>
                <a:lnTo>
                  <a:pt x="14138" y="8155"/>
                </a:lnTo>
                <a:lnTo>
                  <a:pt x="14138" y="8155"/>
                </a:lnTo>
                <a:lnTo>
                  <a:pt x="14590" y="8155"/>
                </a:lnTo>
                <a:lnTo>
                  <a:pt x="14844" y="8184"/>
                </a:lnTo>
                <a:lnTo>
                  <a:pt x="15069" y="8240"/>
                </a:lnTo>
                <a:lnTo>
                  <a:pt x="15069" y="8240"/>
                </a:lnTo>
                <a:lnTo>
                  <a:pt x="14985" y="8184"/>
                </a:lnTo>
                <a:lnTo>
                  <a:pt x="14900" y="8127"/>
                </a:lnTo>
                <a:lnTo>
                  <a:pt x="14787" y="8099"/>
                </a:lnTo>
                <a:lnTo>
                  <a:pt x="14759" y="8043"/>
                </a:lnTo>
                <a:lnTo>
                  <a:pt x="14759" y="8014"/>
                </a:lnTo>
                <a:lnTo>
                  <a:pt x="14759" y="8014"/>
                </a:lnTo>
                <a:lnTo>
                  <a:pt x="14787" y="7958"/>
                </a:lnTo>
                <a:lnTo>
                  <a:pt x="14844" y="7901"/>
                </a:lnTo>
                <a:lnTo>
                  <a:pt x="15098" y="7817"/>
                </a:lnTo>
                <a:lnTo>
                  <a:pt x="15323" y="7760"/>
                </a:lnTo>
                <a:lnTo>
                  <a:pt x="15493" y="7732"/>
                </a:lnTo>
                <a:lnTo>
                  <a:pt x="15493" y="7732"/>
                </a:lnTo>
                <a:lnTo>
                  <a:pt x="15436" y="7732"/>
                </a:lnTo>
                <a:lnTo>
                  <a:pt x="15295" y="7760"/>
                </a:lnTo>
                <a:lnTo>
                  <a:pt x="14985" y="7845"/>
                </a:lnTo>
                <a:lnTo>
                  <a:pt x="14674" y="7901"/>
                </a:lnTo>
                <a:lnTo>
                  <a:pt x="14590" y="7873"/>
                </a:lnTo>
                <a:lnTo>
                  <a:pt x="14590" y="7873"/>
                </a:lnTo>
                <a:lnTo>
                  <a:pt x="14590" y="7845"/>
                </a:lnTo>
                <a:lnTo>
                  <a:pt x="14590" y="7845"/>
                </a:lnTo>
                <a:lnTo>
                  <a:pt x="14448" y="7901"/>
                </a:lnTo>
                <a:lnTo>
                  <a:pt x="14279" y="7986"/>
                </a:lnTo>
                <a:lnTo>
                  <a:pt x="13969" y="8071"/>
                </a:lnTo>
                <a:lnTo>
                  <a:pt x="13969" y="8071"/>
                </a:lnTo>
                <a:lnTo>
                  <a:pt x="13602" y="8184"/>
                </a:lnTo>
                <a:lnTo>
                  <a:pt x="13263" y="8325"/>
                </a:lnTo>
                <a:lnTo>
                  <a:pt x="13263" y="8325"/>
                </a:lnTo>
                <a:lnTo>
                  <a:pt x="12953" y="8438"/>
                </a:lnTo>
                <a:lnTo>
                  <a:pt x="12642" y="8551"/>
                </a:lnTo>
                <a:lnTo>
                  <a:pt x="12642" y="8551"/>
                </a:lnTo>
                <a:lnTo>
                  <a:pt x="12445" y="8663"/>
                </a:lnTo>
                <a:lnTo>
                  <a:pt x="12360" y="8720"/>
                </a:lnTo>
                <a:lnTo>
                  <a:pt x="12247" y="8748"/>
                </a:lnTo>
                <a:lnTo>
                  <a:pt x="12247" y="8748"/>
                </a:lnTo>
                <a:lnTo>
                  <a:pt x="12163" y="8748"/>
                </a:lnTo>
                <a:lnTo>
                  <a:pt x="12106" y="8720"/>
                </a:lnTo>
                <a:lnTo>
                  <a:pt x="12022" y="8692"/>
                </a:lnTo>
                <a:lnTo>
                  <a:pt x="11965" y="8720"/>
                </a:lnTo>
                <a:lnTo>
                  <a:pt x="11965" y="8720"/>
                </a:lnTo>
                <a:lnTo>
                  <a:pt x="11993" y="8720"/>
                </a:lnTo>
                <a:lnTo>
                  <a:pt x="12022" y="8720"/>
                </a:lnTo>
                <a:lnTo>
                  <a:pt x="12050" y="8776"/>
                </a:lnTo>
                <a:lnTo>
                  <a:pt x="12050" y="8833"/>
                </a:lnTo>
                <a:lnTo>
                  <a:pt x="12022" y="8917"/>
                </a:lnTo>
                <a:lnTo>
                  <a:pt x="12022" y="8917"/>
                </a:lnTo>
                <a:lnTo>
                  <a:pt x="11881" y="8974"/>
                </a:lnTo>
                <a:lnTo>
                  <a:pt x="11711" y="9030"/>
                </a:lnTo>
                <a:lnTo>
                  <a:pt x="11570" y="9058"/>
                </a:lnTo>
                <a:lnTo>
                  <a:pt x="11401" y="9087"/>
                </a:lnTo>
                <a:lnTo>
                  <a:pt x="11401" y="9087"/>
                </a:lnTo>
                <a:lnTo>
                  <a:pt x="11485" y="9087"/>
                </a:lnTo>
                <a:lnTo>
                  <a:pt x="11485" y="9087"/>
                </a:lnTo>
                <a:lnTo>
                  <a:pt x="11373" y="9171"/>
                </a:lnTo>
                <a:lnTo>
                  <a:pt x="11119" y="9256"/>
                </a:lnTo>
                <a:lnTo>
                  <a:pt x="11119" y="9256"/>
                </a:lnTo>
                <a:lnTo>
                  <a:pt x="11203" y="9200"/>
                </a:lnTo>
                <a:lnTo>
                  <a:pt x="11147" y="9200"/>
                </a:lnTo>
                <a:lnTo>
                  <a:pt x="10978" y="9256"/>
                </a:lnTo>
                <a:lnTo>
                  <a:pt x="10978" y="9256"/>
                </a:lnTo>
                <a:lnTo>
                  <a:pt x="10695" y="9397"/>
                </a:lnTo>
                <a:lnTo>
                  <a:pt x="10554" y="9425"/>
                </a:lnTo>
                <a:lnTo>
                  <a:pt x="10413" y="9482"/>
                </a:lnTo>
                <a:lnTo>
                  <a:pt x="10413" y="9482"/>
                </a:lnTo>
                <a:lnTo>
                  <a:pt x="10441" y="9482"/>
                </a:lnTo>
                <a:lnTo>
                  <a:pt x="10413" y="9482"/>
                </a:lnTo>
                <a:lnTo>
                  <a:pt x="10300" y="9566"/>
                </a:lnTo>
                <a:lnTo>
                  <a:pt x="10131" y="9651"/>
                </a:lnTo>
                <a:lnTo>
                  <a:pt x="10046" y="9736"/>
                </a:lnTo>
                <a:lnTo>
                  <a:pt x="10046" y="9736"/>
                </a:lnTo>
                <a:lnTo>
                  <a:pt x="10187" y="9736"/>
                </a:lnTo>
                <a:lnTo>
                  <a:pt x="10300" y="9736"/>
                </a:lnTo>
                <a:lnTo>
                  <a:pt x="10357" y="9764"/>
                </a:lnTo>
                <a:lnTo>
                  <a:pt x="10413" y="9792"/>
                </a:lnTo>
                <a:lnTo>
                  <a:pt x="10413" y="9849"/>
                </a:lnTo>
                <a:lnTo>
                  <a:pt x="10357" y="9905"/>
                </a:lnTo>
                <a:lnTo>
                  <a:pt x="10300" y="9961"/>
                </a:lnTo>
                <a:lnTo>
                  <a:pt x="10159" y="10018"/>
                </a:lnTo>
                <a:lnTo>
                  <a:pt x="10159" y="10018"/>
                </a:lnTo>
                <a:lnTo>
                  <a:pt x="9933" y="10103"/>
                </a:lnTo>
                <a:lnTo>
                  <a:pt x="9651" y="10159"/>
                </a:lnTo>
                <a:lnTo>
                  <a:pt x="9397" y="10244"/>
                </a:lnTo>
                <a:lnTo>
                  <a:pt x="9284" y="10328"/>
                </a:lnTo>
                <a:lnTo>
                  <a:pt x="9171" y="10385"/>
                </a:lnTo>
                <a:lnTo>
                  <a:pt x="9171" y="10385"/>
                </a:lnTo>
                <a:lnTo>
                  <a:pt x="9228" y="10357"/>
                </a:lnTo>
                <a:lnTo>
                  <a:pt x="9030" y="10469"/>
                </a:lnTo>
                <a:lnTo>
                  <a:pt x="9030" y="10469"/>
                </a:lnTo>
                <a:lnTo>
                  <a:pt x="8184" y="10723"/>
                </a:lnTo>
                <a:lnTo>
                  <a:pt x="8184" y="10723"/>
                </a:lnTo>
                <a:lnTo>
                  <a:pt x="7507" y="10977"/>
                </a:lnTo>
                <a:lnTo>
                  <a:pt x="6829" y="11175"/>
                </a:lnTo>
                <a:lnTo>
                  <a:pt x="6829" y="11175"/>
                </a:lnTo>
                <a:lnTo>
                  <a:pt x="6857" y="11175"/>
                </a:lnTo>
                <a:lnTo>
                  <a:pt x="6886" y="11203"/>
                </a:lnTo>
                <a:lnTo>
                  <a:pt x="6801" y="11260"/>
                </a:lnTo>
                <a:lnTo>
                  <a:pt x="6632" y="11372"/>
                </a:lnTo>
                <a:lnTo>
                  <a:pt x="6632" y="11372"/>
                </a:lnTo>
                <a:lnTo>
                  <a:pt x="6321" y="11514"/>
                </a:lnTo>
                <a:lnTo>
                  <a:pt x="6011" y="11598"/>
                </a:lnTo>
                <a:lnTo>
                  <a:pt x="6011" y="11598"/>
                </a:lnTo>
                <a:lnTo>
                  <a:pt x="5672" y="11655"/>
                </a:lnTo>
                <a:lnTo>
                  <a:pt x="5672" y="11655"/>
                </a:lnTo>
                <a:lnTo>
                  <a:pt x="5559" y="11711"/>
                </a:lnTo>
                <a:lnTo>
                  <a:pt x="5475" y="11768"/>
                </a:lnTo>
                <a:lnTo>
                  <a:pt x="5475" y="11768"/>
                </a:lnTo>
                <a:lnTo>
                  <a:pt x="5390" y="11796"/>
                </a:lnTo>
                <a:lnTo>
                  <a:pt x="5305" y="11796"/>
                </a:lnTo>
                <a:lnTo>
                  <a:pt x="5221" y="11796"/>
                </a:lnTo>
                <a:lnTo>
                  <a:pt x="5108" y="11796"/>
                </a:lnTo>
                <a:lnTo>
                  <a:pt x="5108" y="11796"/>
                </a:lnTo>
                <a:lnTo>
                  <a:pt x="5193" y="11824"/>
                </a:lnTo>
                <a:lnTo>
                  <a:pt x="5136" y="11852"/>
                </a:lnTo>
                <a:lnTo>
                  <a:pt x="4995" y="11880"/>
                </a:lnTo>
                <a:lnTo>
                  <a:pt x="4995" y="11880"/>
                </a:lnTo>
                <a:lnTo>
                  <a:pt x="4741" y="11937"/>
                </a:lnTo>
                <a:lnTo>
                  <a:pt x="4600" y="11993"/>
                </a:lnTo>
                <a:lnTo>
                  <a:pt x="4459" y="12050"/>
                </a:lnTo>
                <a:lnTo>
                  <a:pt x="4459" y="12050"/>
                </a:lnTo>
                <a:lnTo>
                  <a:pt x="4572" y="12022"/>
                </a:lnTo>
                <a:lnTo>
                  <a:pt x="4685" y="12022"/>
                </a:lnTo>
                <a:lnTo>
                  <a:pt x="4685" y="12022"/>
                </a:lnTo>
                <a:lnTo>
                  <a:pt x="4628" y="12078"/>
                </a:lnTo>
                <a:lnTo>
                  <a:pt x="4656" y="12078"/>
                </a:lnTo>
                <a:lnTo>
                  <a:pt x="4713" y="12106"/>
                </a:lnTo>
                <a:lnTo>
                  <a:pt x="4713" y="12106"/>
                </a:lnTo>
                <a:lnTo>
                  <a:pt x="4487" y="12219"/>
                </a:lnTo>
                <a:lnTo>
                  <a:pt x="4289" y="12304"/>
                </a:lnTo>
                <a:lnTo>
                  <a:pt x="4289" y="12304"/>
                </a:lnTo>
                <a:lnTo>
                  <a:pt x="4374" y="12191"/>
                </a:lnTo>
                <a:lnTo>
                  <a:pt x="4487" y="12134"/>
                </a:lnTo>
                <a:lnTo>
                  <a:pt x="4487" y="12134"/>
                </a:lnTo>
                <a:lnTo>
                  <a:pt x="4374" y="12163"/>
                </a:lnTo>
                <a:lnTo>
                  <a:pt x="4177" y="12247"/>
                </a:lnTo>
                <a:lnTo>
                  <a:pt x="3866" y="12360"/>
                </a:lnTo>
                <a:lnTo>
                  <a:pt x="3866" y="12360"/>
                </a:lnTo>
                <a:lnTo>
                  <a:pt x="3669" y="12388"/>
                </a:lnTo>
                <a:lnTo>
                  <a:pt x="3471" y="12445"/>
                </a:lnTo>
                <a:lnTo>
                  <a:pt x="3471" y="12445"/>
                </a:lnTo>
                <a:lnTo>
                  <a:pt x="3358" y="12501"/>
                </a:lnTo>
                <a:lnTo>
                  <a:pt x="3274" y="12586"/>
                </a:lnTo>
                <a:lnTo>
                  <a:pt x="3189" y="12642"/>
                </a:lnTo>
                <a:lnTo>
                  <a:pt x="3076" y="12642"/>
                </a:lnTo>
                <a:lnTo>
                  <a:pt x="3076" y="12642"/>
                </a:lnTo>
                <a:lnTo>
                  <a:pt x="3217" y="12586"/>
                </a:lnTo>
                <a:lnTo>
                  <a:pt x="3330" y="12473"/>
                </a:lnTo>
                <a:lnTo>
                  <a:pt x="3330" y="12473"/>
                </a:lnTo>
                <a:lnTo>
                  <a:pt x="3245" y="12445"/>
                </a:lnTo>
                <a:lnTo>
                  <a:pt x="3161" y="12445"/>
                </a:lnTo>
                <a:lnTo>
                  <a:pt x="3020" y="12473"/>
                </a:lnTo>
                <a:lnTo>
                  <a:pt x="2907" y="12529"/>
                </a:lnTo>
                <a:lnTo>
                  <a:pt x="2653" y="12642"/>
                </a:lnTo>
                <a:lnTo>
                  <a:pt x="2483" y="12727"/>
                </a:lnTo>
                <a:lnTo>
                  <a:pt x="2483" y="12727"/>
                </a:lnTo>
                <a:lnTo>
                  <a:pt x="2512" y="12671"/>
                </a:lnTo>
                <a:lnTo>
                  <a:pt x="2512" y="12671"/>
                </a:lnTo>
                <a:lnTo>
                  <a:pt x="2427" y="12671"/>
                </a:lnTo>
                <a:lnTo>
                  <a:pt x="2286" y="12727"/>
                </a:lnTo>
                <a:lnTo>
                  <a:pt x="2286" y="12727"/>
                </a:lnTo>
                <a:lnTo>
                  <a:pt x="2004" y="12783"/>
                </a:lnTo>
                <a:lnTo>
                  <a:pt x="1863" y="12783"/>
                </a:lnTo>
                <a:lnTo>
                  <a:pt x="1750" y="12812"/>
                </a:lnTo>
                <a:lnTo>
                  <a:pt x="1750" y="12812"/>
                </a:lnTo>
                <a:lnTo>
                  <a:pt x="1834" y="12755"/>
                </a:lnTo>
                <a:lnTo>
                  <a:pt x="1919" y="12699"/>
                </a:lnTo>
                <a:lnTo>
                  <a:pt x="2004" y="12699"/>
                </a:lnTo>
                <a:lnTo>
                  <a:pt x="2117" y="12671"/>
                </a:lnTo>
                <a:lnTo>
                  <a:pt x="2117" y="12671"/>
                </a:lnTo>
                <a:lnTo>
                  <a:pt x="2060" y="12642"/>
                </a:lnTo>
                <a:lnTo>
                  <a:pt x="2004" y="12614"/>
                </a:lnTo>
                <a:lnTo>
                  <a:pt x="1919" y="12614"/>
                </a:lnTo>
                <a:lnTo>
                  <a:pt x="1863" y="12614"/>
                </a:lnTo>
                <a:lnTo>
                  <a:pt x="1665" y="12699"/>
                </a:lnTo>
                <a:lnTo>
                  <a:pt x="1496" y="12812"/>
                </a:lnTo>
                <a:lnTo>
                  <a:pt x="1101" y="13037"/>
                </a:lnTo>
                <a:lnTo>
                  <a:pt x="960" y="13094"/>
                </a:lnTo>
                <a:lnTo>
                  <a:pt x="875" y="13122"/>
                </a:lnTo>
                <a:lnTo>
                  <a:pt x="819" y="13094"/>
                </a:lnTo>
                <a:lnTo>
                  <a:pt x="819" y="13094"/>
                </a:lnTo>
                <a:lnTo>
                  <a:pt x="903" y="13009"/>
                </a:lnTo>
                <a:lnTo>
                  <a:pt x="931" y="12896"/>
                </a:lnTo>
                <a:lnTo>
                  <a:pt x="931" y="12896"/>
                </a:lnTo>
                <a:lnTo>
                  <a:pt x="875" y="12896"/>
                </a:lnTo>
                <a:lnTo>
                  <a:pt x="819" y="12925"/>
                </a:lnTo>
                <a:lnTo>
                  <a:pt x="762" y="13009"/>
                </a:lnTo>
                <a:lnTo>
                  <a:pt x="706" y="13094"/>
                </a:lnTo>
                <a:lnTo>
                  <a:pt x="649" y="13122"/>
                </a:lnTo>
                <a:lnTo>
                  <a:pt x="593" y="13122"/>
                </a:lnTo>
                <a:close/>
                <a:moveTo>
                  <a:pt x="7337" y="10554"/>
                </a:moveTo>
                <a:lnTo>
                  <a:pt x="7337" y="10554"/>
                </a:lnTo>
                <a:lnTo>
                  <a:pt x="7281" y="10611"/>
                </a:lnTo>
                <a:lnTo>
                  <a:pt x="7281" y="10639"/>
                </a:lnTo>
                <a:lnTo>
                  <a:pt x="7309" y="10695"/>
                </a:lnTo>
                <a:lnTo>
                  <a:pt x="7365" y="10723"/>
                </a:lnTo>
                <a:lnTo>
                  <a:pt x="7450" y="10752"/>
                </a:lnTo>
                <a:lnTo>
                  <a:pt x="7478" y="10808"/>
                </a:lnTo>
                <a:lnTo>
                  <a:pt x="7478" y="10836"/>
                </a:lnTo>
                <a:lnTo>
                  <a:pt x="7450" y="10893"/>
                </a:lnTo>
                <a:lnTo>
                  <a:pt x="7450" y="10893"/>
                </a:lnTo>
                <a:lnTo>
                  <a:pt x="7619" y="10808"/>
                </a:lnTo>
                <a:lnTo>
                  <a:pt x="7732" y="10723"/>
                </a:lnTo>
                <a:lnTo>
                  <a:pt x="7789" y="10667"/>
                </a:lnTo>
                <a:lnTo>
                  <a:pt x="7789" y="10667"/>
                </a:lnTo>
                <a:lnTo>
                  <a:pt x="7591" y="10582"/>
                </a:lnTo>
                <a:lnTo>
                  <a:pt x="7478" y="10554"/>
                </a:lnTo>
                <a:lnTo>
                  <a:pt x="7337" y="10554"/>
                </a:lnTo>
                <a:close/>
                <a:moveTo>
                  <a:pt x="9228" y="9510"/>
                </a:moveTo>
                <a:lnTo>
                  <a:pt x="9228" y="9510"/>
                </a:lnTo>
                <a:lnTo>
                  <a:pt x="9425" y="9510"/>
                </a:lnTo>
                <a:lnTo>
                  <a:pt x="9764" y="9482"/>
                </a:lnTo>
                <a:lnTo>
                  <a:pt x="10046" y="9454"/>
                </a:lnTo>
                <a:lnTo>
                  <a:pt x="10187" y="9397"/>
                </a:lnTo>
                <a:lnTo>
                  <a:pt x="10244" y="9369"/>
                </a:lnTo>
                <a:lnTo>
                  <a:pt x="10244" y="9369"/>
                </a:lnTo>
                <a:lnTo>
                  <a:pt x="10187" y="9397"/>
                </a:lnTo>
                <a:lnTo>
                  <a:pt x="10244" y="9369"/>
                </a:lnTo>
                <a:lnTo>
                  <a:pt x="10385" y="9284"/>
                </a:lnTo>
                <a:lnTo>
                  <a:pt x="10385" y="9284"/>
                </a:lnTo>
                <a:lnTo>
                  <a:pt x="10667" y="9200"/>
                </a:lnTo>
                <a:lnTo>
                  <a:pt x="10949" y="9115"/>
                </a:lnTo>
                <a:lnTo>
                  <a:pt x="10949" y="9115"/>
                </a:lnTo>
                <a:lnTo>
                  <a:pt x="10554" y="9115"/>
                </a:lnTo>
                <a:lnTo>
                  <a:pt x="10046" y="9171"/>
                </a:lnTo>
                <a:lnTo>
                  <a:pt x="9792" y="9228"/>
                </a:lnTo>
                <a:lnTo>
                  <a:pt x="9567" y="9284"/>
                </a:lnTo>
                <a:lnTo>
                  <a:pt x="9369" y="9369"/>
                </a:lnTo>
                <a:lnTo>
                  <a:pt x="9228" y="9510"/>
                </a:lnTo>
                <a:close/>
              </a:path>
            </a:pathLst>
          </a:custGeom>
          <a:solidFill>
            <a:srgbClr val="434343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5" name="Google Shape;4002;p8">
            <a:extLst>
              <a:ext uri="{FF2B5EF4-FFF2-40B4-BE49-F238E27FC236}">
                <a16:creationId xmlns:a16="http://schemas.microsoft.com/office/drawing/2014/main" id="{C4C777E7-9685-41CD-AA7D-B4CABBF16C1C}"/>
              </a:ext>
            </a:extLst>
          </p:cNvPr>
          <p:cNvSpPr/>
          <p:nvPr/>
        </p:nvSpPr>
        <p:spPr>
          <a:xfrm>
            <a:off x="4442377" y="1317724"/>
            <a:ext cx="2001556" cy="1049728"/>
          </a:xfrm>
          <a:custGeom>
            <a:avLst/>
            <a:gdLst/>
            <a:ahLst/>
            <a:cxnLst/>
            <a:rect l="l" t="t" r="r" b="b"/>
            <a:pathLst>
              <a:path w="43628" h="21645" extrusionOk="0">
                <a:moveTo>
                  <a:pt x="170" y="9849"/>
                </a:moveTo>
                <a:lnTo>
                  <a:pt x="170" y="9849"/>
                </a:lnTo>
                <a:lnTo>
                  <a:pt x="198" y="9764"/>
                </a:lnTo>
                <a:lnTo>
                  <a:pt x="170" y="9708"/>
                </a:lnTo>
                <a:lnTo>
                  <a:pt x="113" y="9567"/>
                </a:lnTo>
                <a:lnTo>
                  <a:pt x="57" y="9426"/>
                </a:lnTo>
                <a:lnTo>
                  <a:pt x="0" y="9313"/>
                </a:lnTo>
                <a:lnTo>
                  <a:pt x="0" y="9313"/>
                </a:lnTo>
                <a:lnTo>
                  <a:pt x="29" y="9200"/>
                </a:lnTo>
                <a:lnTo>
                  <a:pt x="57" y="9115"/>
                </a:lnTo>
                <a:lnTo>
                  <a:pt x="113" y="8974"/>
                </a:lnTo>
                <a:lnTo>
                  <a:pt x="198" y="8805"/>
                </a:lnTo>
                <a:lnTo>
                  <a:pt x="283" y="8635"/>
                </a:lnTo>
                <a:lnTo>
                  <a:pt x="283" y="8635"/>
                </a:lnTo>
                <a:lnTo>
                  <a:pt x="283" y="8494"/>
                </a:lnTo>
                <a:lnTo>
                  <a:pt x="226" y="8381"/>
                </a:lnTo>
                <a:lnTo>
                  <a:pt x="198" y="8269"/>
                </a:lnTo>
                <a:lnTo>
                  <a:pt x="170" y="8156"/>
                </a:lnTo>
                <a:lnTo>
                  <a:pt x="170" y="8156"/>
                </a:lnTo>
                <a:lnTo>
                  <a:pt x="198" y="8071"/>
                </a:lnTo>
                <a:lnTo>
                  <a:pt x="226" y="7986"/>
                </a:lnTo>
                <a:lnTo>
                  <a:pt x="311" y="7817"/>
                </a:lnTo>
                <a:lnTo>
                  <a:pt x="452" y="7704"/>
                </a:lnTo>
                <a:lnTo>
                  <a:pt x="621" y="7591"/>
                </a:lnTo>
                <a:lnTo>
                  <a:pt x="621" y="7591"/>
                </a:lnTo>
                <a:lnTo>
                  <a:pt x="565" y="7620"/>
                </a:lnTo>
                <a:lnTo>
                  <a:pt x="537" y="7620"/>
                </a:lnTo>
                <a:lnTo>
                  <a:pt x="593" y="7535"/>
                </a:lnTo>
                <a:lnTo>
                  <a:pt x="734" y="7366"/>
                </a:lnTo>
                <a:lnTo>
                  <a:pt x="734" y="7366"/>
                </a:lnTo>
                <a:lnTo>
                  <a:pt x="875" y="7196"/>
                </a:lnTo>
                <a:lnTo>
                  <a:pt x="988" y="6999"/>
                </a:lnTo>
                <a:lnTo>
                  <a:pt x="988" y="6999"/>
                </a:lnTo>
                <a:lnTo>
                  <a:pt x="1073" y="6801"/>
                </a:lnTo>
                <a:lnTo>
                  <a:pt x="1129" y="6575"/>
                </a:lnTo>
                <a:lnTo>
                  <a:pt x="1157" y="6378"/>
                </a:lnTo>
                <a:lnTo>
                  <a:pt x="1214" y="6180"/>
                </a:lnTo>
                <a:lnTo>
                  <a:pt x="1214" y="6180"/>
                </a:lnTo>
                <a:lnTo>
                  <a:pt x="1327" y="5955"/>
                </a:lnTo>
                <a:lnTo>
                  <a:pt x="1411" y="5757"/>
                </a:lnTo>
                <a:lnTo>
                  <a:pt x="1553" y="5560"/>
                </a:lnTo>
                <a:lnTo>
                  <a:pt x="1722" y="5390"/>
                </a:lnTo>
                <a:lnTo>
                  <a:pt x="1722" y="5390"/>
                </a:lnTo>
                <a:lnTo>
                  <a:pt x="1863" y="5306"/>
                </a:lnTo>
                <a:lnTo>
                  <a:pt x="1919" y="5249"/>
                </a:lnTo>
                <a:lnTo>
                  <a:pt x="1863" y="5306"/>
                </a:lnTo>
                <a:lnTo>
                  <a:pt x="1863" y="5306"/>
                </a:lnTo>
                <a:lnTo>
                  <a:pt x="2004" y="5136"/>
                </a:lnTo>
                <a:lnTo>
                  <a:pt x="2089" y="5052"/>
                </a:lnTo>
                <a:lnTo>
                  <a:pt x="2173" y="5023"/>
                </a:lnTo>
                <a:lnTo>
                  <a:pt x="2173" y="5023"/>
                </a:lnTo>
                <a:lnTo>
                  <a:pt x="2173" y="5023"/>
                </a:lnTo>
                <a:lnTo>
                  <a:pt x="2173" y="4967"/>
                </a:lnTo>
                <a:lnTo>
                  <a:pt x="2258" y="4798"/>
                </a:lnTo>
                <a:lnTo>
                  <a:pt x="2484" y="4515"/>
                </a:lnTo>
                <a:lnTo>
                  <a:pt x="2484" y="4515"/>
                </a:lnTo>
                <a:lnTo>
                  <a:pt x="2794" y="4092"/>
                </a:lnTo>
                <a:lnTo>
                  <a:pt x="3133" y="3669"/>
                </a:lnTo>
                <a:lnTo>
                  <a:pt x="3133" y="3669"/>
                </a:lnTo>
                <a:lnTo>
                  <a:pt x="3330" y="3387"/>
                </a:lnTo>
                <a:lnTo>
                  <a:pt x="3528" y="3104"/>
                </a:lnTo>
                <a:lnTo>
                  <a:pt x="3528" y="3104"/>
                </a:lnTo>
                <a:lnTo>
                  <a:pt x="3613" y="2963"/>
                </a:lnTo>
                <a:lnTo>
                  <a:pt x="3669" y="2907"/>
                </a:lnTo>
                <a:lnTo>
                  <a:pt x="3754" y="2851"/>
                </a:lnTo>
                <a:lnTo>
                  <a:pt x="3754" y="2851"/>
                </a:lnTo>
                <a:lnTo>
                  <a:pt x="3810" y="2851"/>
                </a:lnTo>
                <a:lnTo>
                  <a:pt x="3867" y="2851"/>
                </a:lnTo>
                <a:lnTo>
                  <a:pt x="3979" y="2879"/>
                </a:lnTo>
                <a:lnTo>
                  <a:pt x="4121" y="2879"/>
                </a:lnTo>
                <a:lnTo>
                  <a:pt x="4177" y="2879"/>
                </a:lnTo>
                <a:lnTo>
                  <a:pt x="4233" y="2851"/>
                </a:lnTo>
                <a:lnTo>
                  <a:pt x="4233" y="2851"/>
                </a:lnTo>
                <a:lnTo>
                  <a:pt x="4008" y="2794"/>
                </a:lnTo>
                <a:lnTo>
                  <a:pt x="3867" y="2766"/>
                </a:lnTo>
                <a:lnTo>
                  <a:pt x="3810" y="2766"/>
                </a:lnTo>
                <a:lnTo>
                  <a:pt x="3810" y="2766"/>
                </a:lnTo>
                <a:lnTo>
                  <a:pt x="3782" y="2709"/>
                </a:lnTo>
                <a:lnTo>
                  <a:pt x="3782" y="2653"/>
                </a:lnTo>
                <a:lnTo>
                  <a:pt x="3867" y="2484"/>
                </a:lnTo>
                <a:lnTo>
                  <a:pt x="3867" y="2484"/>
                </a:lnTo>
                <a:lnTo>
                  <a:pt x="3810" y="2625"/>
                </a:lnTo>
                <a:lnTo>
                  <a:pt x="3867" y="2568"/>
                </a:lnTo>
                <a:lnTo>
                  <a:pt x="3979" y="2455"/>
                </a:lnTo>
                <a:lnTo>
                  <a:pt x="4064" y="2399"/>
                </a:lnTo>
                <a:lnTo>
                  <a:pt x="4121" y="2399"/>
                </a:lnTo>
                <a:lnTo>
                  <a:pt x="4121" y="2399"/>
                </a:lnTo>
                <a:lnTo>
                  <a:pt x="4008" y="2399"/>
                </a:lnTo>
                <a:lnTo>
                  <a:pt x="3951" y="2371"/>
                </a:lnTo>
                <a:lnTo>
                  <a:pt x="3951" y="2314"/>
                </a:lnTo>
                <a:lnTo>
                  <a:pt x="4008" y="2230"/>
                </a:lnTo>
                <a:lnTo>
                  <a:pt x="4008" y="2230"/>
                </a:lnTo>
                <a:lnTo>
                  <a:pt x="4121" y="2173"/>
                </a:lnTo>
                <a:lnTo>
                  <a:pt x="4262" y="2145"/>
                </a:lnTo>
                <a:lnTo>
                  <a:pt x="4262" y="2145"/>
                </a:lnTo>
                <a:lnTo>
                  <a:pt x="4177" y="2089"/>
                </a:lnTo>
                <a:lnTo>
                  <a:pt x="4121" y="2060"/>
                </a:lnTo>
                <a:lnTo>
                  <a:pt x="4092" y="2089"/>
                </a:lnTo>
                <a:lnTo>
                  <a:pt x="4036" y="2145"/>
                </a:lnTo>
                <a:lnTo>
                  <a:pt x="4036" y="2145"/>
                </a:lnTo>
                <a:lnTo>
                  <a:pt x="4290" y="1355"/>
                </a:lnTo>
                <a:lnTo>
                  <a:pt x="4290" y="1355"/>
                </a:lnTo>
                <a:lnTo>
                  <a:pt x="4346" y="1129"/>
                </a:lnTo>
                <a:lnTo>
                  <a:pt x="4403" y="988"/>
                </a:lnTo>
                <a:lnTo>
                  <a:pt x="4431" y="960"/>
                </a:lnTo>
                <a:lnTo>
                  <a:pt x="4487" y="932"/>
                </a:lnTo>
                <a:lnTo>
                  <a:pt x="4487" y="932"/>
                </a:lnTo>
                <a:lnTo>
                  <a:pt x="4685" y="960"/>
                </a:lnTo>
                <a:lnTo>
                  <a:pt x="5052" y="1044"/>
                </a:lnTo>
                <a:lnTo>
                  <a:pt x="5390" y="1157"/>
                </a:lnTo>
                <a:lnTo>
                  <a:pt x="5503" y="1186"/>
                </a:lnTo>
                <a:lnTo>
                  <a:pt x="5560" y="1242"/>
                </a:lnTo>
                <a:lnTo>
                  <a:pt x="5560" y="1242"/>
                </a:lnTo>
                <a:lnTo>
                  <a:pt x="5588" y="1157"/>
                </a:lnTo>
                <a:lnTo>
                  <a:pt x="5673" y="1129"/>
                </a:lnTo>
                <a:lnTo>
                  <a:pt x="5673" y="1129"/>
                </a:lnTo>
                <a:lnTo>
                  <a:pt x="5560" y="1327"/>
                </a:lnTo>
                <a:lnTo>
                  <a:pt x="5503" y="1411"/>
                </a:lnTo>
                <a:lnTo>
                  <a:pt x="5390" y="1524"/>
                </a:lnTo>
                <a:lnTo>
                  <a:pt x="5390" y="1524"/>
                </a:lnTo>
                <a:lnTo>
                  <a:pt x="5419" y="1468"/>
                </a:lnTo>
                <a:lnTo>
                  <a:pt x="5419" y="1468"/>
                </a:lnTo>
                <a:lnTo>
                  <a:pt x="5278" y="1552"/>
                </a:lnTo>
                <a:lnTo>
                  <a:pt x="4995" y="1750"/>
                </a:lnTo>
                <a:lnTo>
                  <a:pt x="4995" y="1750"/>
                </a:lnTo>
                <a:lnTo>
                  <a:pt x="5052" y="1778"/>
                </a:lnTo>
                <a:lnTo>
                  <a:pt x="5108" y="1778"/>
                </a:lnTo>
                <a:lnTo>
                  <a:pt x="5165" y="1778"/>
                </a:lnTo>
                <a:lnTo>
                  <a:pt x="5221" y="1722"/>
                </a:lnTo>
                <a:lnTo>
                  <a:pt x="5221" y="1722"/>
                </a:lnTo>
                <a:lnTo>
                  <a:pt x="5080" y="1750"/>
                </a:lnTo>
                <a:lnTo>
                  <a:pt x="5052" y="1750"/>
                </a:lnTo>
                <a:lnTo>
                  <a:pt x="5080" y="1722"/>
                </a:lnTo>
                <a:lnTo>
                  <a:pt x="5249" y="1581"/>
                </a:lnTo>
                <a:lnTo>
                  <a:pt x="5249" y="1581"/>
                </a:lnTo>
                <a:lnTo>
                  <a:pt x="5447" y="1440"/>
                </a:lnTo>
                <a:lnTo>
                  <a:pt x="5673" y="1327"/>
                </a:lnTo>
                <a:lnTo>
                  <a:pt x="5673" y="1327"/>
                </a:lnTo>
                <a:lnTo>
                  <a:pt x="5701" y="1383"/>
                </a:lnTo>
                <a:lnTo>
                  <a:pt x="5673" y="1411"/>
                </a:lnTo>
                <a:lnTo>
                  <a:pt x="5560" y="1496"/>
                </a:lnTo>
                <a:lnTo>
                  <a:pt x="5447" y="1581"/>
                </a:lnTo>
                <a:lnTo>
                  <a:pt x="5390" y="1637"/>
                </a:lnTo>
                <a:lnTo>
                  <a:pt x="5390" y="1637"/>
                </a:lnTo>
                <a:lnTo>
                  <a:pt x="5447" y="1637"/>
                </a:lnTo>
                <a:lnTo>
                  <a:pt x="5447" y="1665"/>
                </a:lnTo>
                <a:lnTo>
                  <a:pt x="5362" y="1778"/>
                </a:lnTo>
                <a:lnTo>
                  <a:pt x="5278" y="1863"/>
                </a:lnTo>
                <a:lnTo>
                  <a:pt x="5334" y="1778"/>
                </a:lnTo>
                <a:lnTo>
                  <a:pt x="5334" y="1778"/>
                </a:lnTo>
                <a:lnTo>
                  <a:pt x="5221" y="1863"/>
                </a:lnTo>
                <a:lnTo>
                  <a:pt x="5136" y="1976"/>
                </a:lnTo>
                <a:lnTo>
                  <a:pt x="5136" y="1976"/>
                </a:lnTo>
                <a:lnTo>
                  <a:pt x="5136" y="1863"/>
                </a:lnTo>
                <a:lnTo>
                  <a:pt x="5193" y="1806"/>
                </a:lnTo>
                <a:lnTo>
                  <a:pt x="5193" y="1806"/>
                </a:lnTo>
                <a:lnTo>
                  <a:pt x="4911" y="1976"/>
                </a:lnTo>
                <a:lnTo>
                  <a:pt x="4911" y="1976"/>
                </a:lnTo>
                <a:lnTo>
                  <a:pt x="4967" y="1976"/>
                </a:lnTo>
                <a:lnTo>
                  <a:pt x="4911" y="2032"/>
                </a:lnTo>
                <a:lnTo>
                  <a:pt x="4911" y="2032"/>
                </a:lnTo>
                <a:lnTo>
                  <a:pt x="4967" y="2004"/>
                </a:lnTo>
                <a:lnTo>
                  <a:pt x="4967" y="2089"/>
                </a:lnTo>
                <a:lnTo>
                  <a:pt x="4967" y="2089"/>
                </a:lnTo>
                <a:lnTo>
                  <a:pt x="5024" y="2004"/>
                </a:lnTo>
                <a:lnTo>
                  <a:pt x="5136" y="1976"/>
                </a:lnTo>
                <a:lnTo>
                  <a:pt x="5334" y="1891"/>
                </a:lnTo>
                <a:lnTo>
                  <a:pt x="5334" y="1891"/>
                </a:lnTo>
                <a:lnTo>
                  <a:pt x="5475" y="1806"/>
                </a:lnTo>
                <a:lnTo>
                  <a:pt x="5531" y="1722"/>
                </a:lnTo>
                <a:lnTo>
                  <a:pt x="5701" y="1524"/>
                </a:lnTo>
                <a:lnTo>
                  <a:pt x="5701" y="1524"/>
                </a:lnTo>
                <a:lnTo>
                  <a:pt x="5814" y="1355"/>
                </a:lnTo>
                <a:lnTo>
                  <a:pt x="5955" y="1214"/>
                </a:lnTo>
                <a:lnTo>
                  <a:pt x="5983" y="1129"/>
                </a:lnTo>
                <a:lnTo>
                  <a:pt x="6011" y="1044"/>
                </a:lnTo>
                <a:lnTo>
                  <a:pt x="5983" y="988"/>
                </a:lnTo>
                <a:lnTo>
                  <a:pt x="5927" y="903"/>
                </a:lnTo>
                <a:lnTo>
                  <a:pt x="5927" y="903"/>
                </a:lnTo>
                <a:lnTo>
                  <a:pt x="5927" y="875"/>
                </a:lnTo>
                <a:lnTo>
                  <a:pt x="5927" y="847"/>
                </a:lnTo>
                <a:lnTo>
                  <a:pt x="5983" y="819"/>
                </a:lnTo>
                <a:lnTo>
                  <a:pt x="6068" y="819"/>
                </a:lnTo>
                <a:lnTo>
                  <a:pt x="6124" y="790"/>
                </a:lnTo>
                <a:lnTo>
                  <a:pt x="6124" y="790"/>
                </a:lnTo>
                <a:lnTo>
                  <a:pt x="6181" y="621"/>
                </a:lnTo>
                <a:lnTo>
                  <a:pt x="6181" y="537"/>
                </a:lnTo>
                <a:lnTo>
                  <a:pt x="6181" y="537"/>
                </a:lnTo>
                <a:lnTo>
                  <a:pt x="6209" y="452"/>
                </a:lnTo>
                <a:lnTo>
                  <a:pt x="6265" y="395"/>
                </a:lnTo>
                <a:lnTo>
                  <a:pt x="6265" y="395"/>
                </a:lnTo>
                <a:lnTo>
                  <a:pt x="6322" y="395"/>
                </a:lnTo>
                <a:lnTo>
                  <a:pt x="6406" y="395"/>
                </a:lnTo>
                <a:lnTo>
                  <a:pt x="6576" y="395"/>
                </a:lnTo>
                <a:lnTo>
                  <a:pt x="6576" y="395"/>
                </a:lnTo>
                <a:lnTo>
                  <a:pt x="8099" y="395"/>
                </a:lnTo>
                <a:lnTo>
                  <a:pt x="8099" y="395"/>
                </a:lnTo>
                <a:lnTo>
                  <a:pt x="13546" y="395"/>
                </a:lnTo>
                <a:lnTo>
                  <a:pt x="13546" y="395"/>
                </a:lnTo>
                <a:lnTo>
                  <a:pt x="24608" y="395"/>
                </a:lnTo>
                <a:lnTo>
                  <a:pt x="24608" y="395"/>
                </a:lnTo>
                <a:lnTo>
                  <a:pt x="25059" y="424"/>
                </a:lnTo>
                <a:lnTo>
                  <a:pt x="25313" y="424"/>
                </a:lnTo>
                <a:lnTo>
                  <a:pt x="25398" y="395"/>
                </a:lnTo>
                <a:lnTo>
                  <a:pt x="25454" y="367"/>
                </a:lnTo>
                <a:lnTo>
                  <a:pt x="25454" y="367"/>
                </a:lnTo>
                <a:lnTo>
                  <a:pt x="25483" y="254"/>
                </a:lnTo>
                <a:lnTo>
                  <a:pt x="25511" y="85"/>
                </a:lnTo>
                <a:lnTo>
                  <a:pt x="25539" y="29"/>
                </a:lnTo>
                <a:lnTo>
                  <a:pt x="25567" y="0"/>
                </a:lnTo>
                <a:lnTo>
                  <a:pt x="25596" y="0"/>
                </a:lnTo>
                <a:lnTo>
                  <a:pt x="25680" y="85"/>
                </a:lnTo>
                <a:lnTo>
                  <a:pt x="25680" y="85"/>
                </a:lnTo>
                <a:lnTo>
                  <a:pt x="25680" y="141"/>
                </a:lnTo>
                <a:lnTo>
                  <a:pt x="25680" y="198"/>
                </a:lnTo>
                <a:lnTo>
                  <a:pt x="25652" y="311"/>
                </a:lnTo>
                <a:lnTo>
                  <a:pt x="25596" y="424"/>
                </a:lnTo>
                <a:lnTo>
                  <a:pt x="25596" y="480"/>
                </a:lnTo>
                <a:lnTo>
                  <a:pt x="25596" y="537"/>
                </a:lnTo>
                <a:lnTo>
                  <a:pt x="25596" y="537"/>
                </a:lnTo>
                <a:lnTo>
                  <a:pt x="25652" y="593"/>
                </a:lnTo>
                <a:lnTo>
                  <a:pt x="25708" y="621"/>
                </a:lnTo>
                <a:lnTo>
                  <a:pt x="25765" y="621"/>
                </a:lnTo>
                <a:lnTo>
                  <a:pt x="25849" y="649"/>
                </a:lnTo>
                <a:lnTo>
                  <a:pt x="25849" y="649"/>
                </a:lnTo>
                <a:lnTo>
                  <a:pt x="26019" y="706"/>
                </a:lnTo>
                <a:lnTo>
                  <a:pt x="26132" y="734"/>
                </a:lnTo>
                <a:lnTo>
                  <a:pt x="26245" y="734"/>
                </a:lnTo>
                <a:lnTo>
                  <a:pt x="26414" y="706"/>
                </a:lnTo>
                <a:lnTo>
                  <a:pt x="26414" y="706"/>
                </a:lnTo>
                <a:lnTo>
                  <a:pt x="26640" y="706"/>
                </a:lnTo>
                <a:lnTo>
                  <a:pt x="26781" y="734"/>
                </a:lnTo>
                <a:lnTo>
                  <a:pt x="26894" y="790"/>
                </a:lnTo>
                <a:lnTo>
                  <a:pt x="26894" y="790"/>
                </a:lnTo>
                <a:lnTo>
                  <a:pt x="26922" y="903"/>
                </a:lnTo>
                <a:lnTo>
                  <a:pt x="26950" y="988"/>
                </a:lnTo>
                <a:lnTo>
                  <a:pt x="26978" y="1044"/>
                </a:lnTo>
                <a:lnTo>
                  <a:pt x="26978" y="1044"/>
                </a:lnTo>
                <a:lnTo>
                  <a:pt x="27091" y="988"/>
                </a:lnTo>
                <a:lnTo>
                  <a:pt x="27148" y="1016"/>
                </a:lnTo>
                <a:lnTo>
                  <a:pt x="27345" y="1101"/>
                </a:lnTo>
                <a:lnTo>
                  <a:pt x="27345" y="1101"/>
                </a:lnTo>
                <a:lnTo>
                  <a:pt x="27373" y="1129"/>
                </a:lnTo>
                <a:lnTo>
                  <a:pt x="27373" y="1157"/>
                </a:lnTo>
                <a:lnTo>
                  <a:pt x="27402" y="1186"/>
                </a:lnTo>
                <a:lnTo>
                  <a:pt x="27402" y="1186"/>
                </a:lnTo>
                <a:lnTo>
                  <a:pt x="27543" y="1186"/>
                </a:lnTo>
                <a:lnTo>
                  <a:pt x="27712" y="1129"/>
                </a:lnTo>
                <a:lnTo>
                  <a:pt x="27853" y="1073"/>
                </a:lnTo>
                <a:lnTo>
                  <a:pt x="27994" y="1044"/>
                </a:lnTo>
                <a:lnTo>
                  <a:pt x="27994" y="1044"/>
                </a:lnTo>
                <a:lnTo>
                  <a:pt x="27994" y="1101"/>
                </a:lnTo>
                <a:lnTo>
                  <a:pt x="28079" y="1129"/>
                </a:lnTo>
                <a:lnTo>
                  <a:pt x="28305" y="1186"/>
                </a:lnTo>
                <a:lnTo>
                  <a:pt x="28587" y="1242"/>
                </a:lnTo>
                <a:lnTo>
                  <a:pt x="28756" y="1242"/>
                </a:lnTo>
                <a:lnTo>
                  <a:pt x="28756" y="1242"/>
                </a:lnTo>
                <a:lnTo>
                  <a:pt x="28163" y="1440"/>
                </a:lnTo>
                <a:lnTo>
                  <a:pt x="27543" y="1665"/>
                </a:lnTo>
                <a:lnTo>
                  <a:pt x="27232" y="1806"/>
                </a:lnTo>
                <a:lnTo>
                  <a:pt x="26950" y="1976"/>
                </a:lnTo>
                <a:lnTo>
                  <a:pt x="26696" y="2145"/>
                </a:lnTo>
                <a:lnTo>
                  <a:pt x="26442" y="2343"/>
                </a:lnTo>
                <a:lnTo>
                  <a:pt x="26442" y="2343"/>
                </a:lnTo>
                <a:lnTo>
                  <a:pt x="26470" y="2371"/>
                </a:lnTo>
                <a:lnTo>
                  <a:pt x="26527" y="2399"/>
                </a:lnTo>
                <a:lnTo>
                  <a:pt x="26640" y="2427"/>
                </a:lnTo>
                <a:lnTo>
                  <a:pt x="26781" y="2399"/>
                </a:lnTo>
                <a:lnTo>
                  <a:pt x="26922" y="2343"/>
                </a:lnTo>
                <a:lnTo>
                  <a:pt x="27204" y="2230"/>
                </a:lnTo>
                <a:lnTo>
                  <a:pt x="27345" y="2201"/>
                </a:lnTo>
                <a:lnTo>
                  <a:pt x="27430" y="2173"/>
                </a:lnTo>
                <a:lnTo>
                  <a:pt x="27430" y="2173"/>
                </a:lnTo>
                <a:lnTo>
                  <a:pt x="27345" y="2343"/>
                </a:lnTo>
                <a:lnTo>
                  <a:pt x="27204" y="2455"/>
                </a:lnTo>
                <a:lnTo>
                  <a:pt x="27204" y="2455"/>
                </a:lnTo>
                <a:lnTo>
                  <a:pt x="27402" y="2484"/>
                </a:lnTo>
                <a:lnTo>
                  <a:pt x="27656" y="2455"/>
                </a:lnTo>
                <a:lnTo>
                  <a:pt x="27910" y="2427"/>
                </a:lnTo>
                <a:lnTo>
                  <a:pt x="28163" y="2343"/>
                </a:lnTo>
                <a:lnTo>
                  <a:pt x="28671" y="2145"/>
                </a:lnTo>
                <a:lnTo>
                  <a:pt x="29067" y="1919"/>
                </a:lnTo>
                <a:lnTo>
                  <a:pt x="29067" y="1919"/>
                </a:lnTo>
                <a:lnTo>
                  <a:pt x="29038" y="2117"/>
                </a:lnTo>
                <a:lnTo>
                  <a:pt x="29010" y="2314"/>
                </a:lnTo>
                <a:lnTo>
                  <a:pt x="29010" y="2314"/>
                </a:lnTo>
                <a:lnTo>
                  <a:pt x="29179" y="2201"/>
                </a:lnTo>
                <a:lnTo>
                  <a:pt x="29236" y="2201"/>
                </a:lnTo>
                <a:lnTo>
                  <a:pt x="29179" y="2258"/>
                </a:lnTo>
                <a:lnTo>
                  <a:pt x="29179" y="2258"/>
                </a:lnTo>
                <a:lnTo>
                  <a:pt x="29292" y="2201"/>
                </a:lnTo>
                <a:lnTo>
                  <a:pt x="29377" y="2201"/>
                </a:lnTo>
                <a:lnTo>
                  <a:pt x="29490" y="2258"/>
                </a:lnTo>
                <a:lnTo>
                  <a:pt x="29603" y="2343"/>
                </a:lnTo>
                <a:lnTo>
                  <a:pt x="29828" y="2512"/>
                </a:lnTo>
                <a:lnTo>
                  <a:pt x="29941" y="2568"/>
                </a:lnTo>
                <a:lnTo>
                  <a:pt x="30054" y="2597"/>
                </a:lnTo>
                <a:lnTo>
                  <a:pt x="30054" y="2597"/>
                </a:lnTo>
                <a:lnTo>
                  <a:pt x="30224" y="2568"/>
                </a:lnTo>
                <a:lnTo>
                  <a:pt x="30336" y="2512"/>
                </a:lnTo>
                <a:lnTo>
                  <a:pt x="30477" y="2455"/>
                </a:lnTo>
                <a:lnTo>
                  <a:pt x="30619" y="2399"/>
                </a:lnTo>
                <a:lnTo>
                  <a:pt x="30619" y="2399"/>
                </a:lnTo>
                <a:lnTo>
                  <a:pt x="30816" y="2371"/>
                </a:lnTo>
                <a:lnTo>
                  <a:pt x="31014" y="2343"/>
                </a:lnTo>
                <a:lnTo>
                  <a:pt x="31437" y="2314"/>
                </a:lnTo>
                <a:lnTo>
                  <a:pt x="31437" y="2314"/>
                </a:lnTo>
                <a:lnTo>
                  <a:pt x="31381" y="2455"/>
                </a:lnTo>
                <a:lnTo>
                  <a:pt x="31324" y="2568"/>
                </a:lnTo>
                <a:lnTo>
                  <a:pt x="31324" y="2568"/>
                </a:lnTo>
                <a:lnTo>
                  <a:pt x="31437" y="2568"/>
                </a:lnTo>
                <a:lnTo>
                  <a:pt x="31578" y="2568"/>
                </a:lnTo>
                <a:lnTo>
                  <a:pt x="31719" y="2568"/>
                </a:lnTo>
                <a:lnTo>
                  <a:pt x="31804" y="2597"/>
                </a:lnTo>
                <a:lnTo>
                  <a:pt x="31804" y="2597"/>
                </a:lnTo>
                <a:lnTo>
                  <a:pt x="31832" y="2653"/>
                </a:lnTo>
                <a:lnTo>
                  <a:pt x="31804" y="2738"/>
                </a:lnTo>
                <a:lnTo>
                  <a:pt x="31776" y="2794"/>
                </a:lnTo>
                <a:lnTo>
                  <a:pt x="31719" y="2822"/>
                </a:lnTo>
                <a:lnTo>
                  <a:pt x="31719" y="2822"/>
                </a:lnTo>
                <a:lnTo>
                  <a:pt x="31832" y="2879"/>
                </a:lnTo>
                <a:lnTo>
                  <a:pt x="31888" y="2992"/>
                </a:lnTo>
                <a:lnTo>
                  <a:pt x="31888" y="2992"/>
                </a:lnTo>
                <a:lnTo>
                  <a:pt x="31776" y="3048"/>
                </a:lnTo>
                <a:lnTo>
                  <a:pt x="31606" y="3048"/>
                </a:lnTo>
                <a:lnTo>
                  <a:pt x="31324" y="3048"/>
                </a:lnTo>
                <a:lnTo>
                  <a:pt x="31324" y="3048"/>
                </a:lnTo>
                <a:lnTo>
                  <a:pt x="31296" y="3048"/>
                </a:lnTo>
                <a:lnTo>
                  <a:pt x="31268" y="3076"/>
                </a:lnTo>
                <a:lnTo>
                  <a:pt x="31239" y="3104"/>
                </a:lnTo>
                <a:lnTo>
                  <a:pt x="31211" y="3104"/>
                </a:lnTo>
                <a:lnTo>
                  <a:pt x="31211" y="3104"/>
                </a:lnTo>
                <a:lnTo>
                  <a:pt x="31155" y="3076"/>
                </a:lnTo>
                <a:lnTo>
                  <a:pt x="31127" y="3048"/>
                </a:lnTo>
                <a:lnTo>
                  <a:pt x="31098" y="2992"/>
                </a:lnTo>
                <a:lnTo>
                  <a:pt x="31070" y="2963"/>
                </a:lnTo>
                <a:lnTo>
                  <a:pt x="31070" y="2963"/>
                </a:lnTo>
                <a:lnTo>
                  <a:pt x="30873" y="2935"/>
                </a:lnTo>
                <a:lnTo>
                  <a:pt x="30703" y="2963"/>
                </a:lnTo>
                <a:lnTo>
                  <a:pt x="30534" y="2992"/>
                </a:lnTo>
                <a:lnTo>
                  <a:pt x="30393" y="3076"/>
                </a:lnTo>
                <a:lnTo>
                  <a:pt x="30082" y="3217"/>
                </a:lnTo>
                <a:lnTo>
                  <a:pt x="29941" y="3274"/>
                </a:lnTo>
                <a:lnTo>
                  <a:pt x="29772" y="3330"/>
                </a:lnTo>
                <a:lnTo>
                  <a:pt x="29772" y="3330"/>
                </a:lnTo>
                <a:lnTo>
                  <a:pt x="29857" y="3217"/>
                </a:lnTo>
                <a:lnTo>
                  <a:pt x="29970" y="3133"/>
                </a:lnTo>
                <a:lnTo>
                  <a:pt x="29970" y="3133"/>
                </a:lnTo>
                <a:lnTo>
                  <a:pt x="29857" y="3161"/>
                </a:lnTo>
                <a:lnTo>
                  <a:pt x="29687" y="3246"/>
                </a:lnTo>
                <a:lnTo>
                  <a:pt x="29631" y="3274"/>
                </a:lnTo>
                <a:lnTo>
                  <a:pt x="29603" y="3274"/>
                </a:lnTo>
                <a:lnTo>
                  <a:pt x="29603" y="3217"/>
                </a:lnTo>
                <a:lnTo>
                  <a:pt x="29659" y="3133"/>
                </a:lnTo>
                <a:lnTo>
                  <a:pt x="29659" y="3133"/>
                </a:lnTo>
                <a:lnTo>
                  <a:pt x="29546" y="3189"/>
                </a:lnTo>
                <a:lnTo>
                  <a:pt x="29433" y="3246"/>
                </a:lnTo>
                <a:lnTo>
                  <a:pt x="29264" y="3443"/>
                </a:lnTo>
                <a:lnTo>
                  <a:pt x="29095" y="3612"/>
                </a:lnTo>
                <a:lnTo>
                  <a:pt x="28897" y="3810"/>
                </a:lnTo>
                <a:lnTo>
                  <a:pt x="28897" y="3810"/>
                </a:lnTo>
                <a:lnTo>
                  <a:pt x="28587" y="4007"/>
                </a:lnTo>
                <a:lnTo>
                  <a:pt x="28446" y="4120"/>
                </a:lnTo>
                <a:lnTo>
                  <a:pt x="28417" y="4205"/>
                </a:lnTo>
                <a:lnTo>
                  <a:pt x="28389" y="4290"/>
                </a:lnTo>
                <a:lnTo>
                  <a:pt x="28389" y="4290"/>
                </a:lnTo>
                <a:lnTo>
                  <a:pt x="28474" y="4261"/>
                </a:lnTo>
                <a:lnTo>
                  <a:pt x="28587" y="4177"/>
                </a:lnTo>
                <a:lnTo>
                  <a:pt x="28756" y="4064"/>
                </a:lnTo>
                <a:lnTo>
                  <a:pt x="28841" y="4007"/>
                </a:lnTo>
                <a:lnTo>
                  <a:pt x="28897" y="4007"/>
                </a:lnTo>
                <a:lnTo>
                  <a:pt x="28897" y="4064"/>
                </a:lnTo>
                <a:lnTo>
                  <a:pt x="28841" y="4205"/>
                </a:lnTo>
                <a:lnTo>
                  <a:pt x="28841" y="4205"/>
                </a:lnTo>
                <a:lnTo>
                  <a:pt x="28728" y="4431"/>
                </a:lnTo>
                <a:lnTo>
                  <a:pt x="28530" y="4657"/>
                </a:lnTo>
                <a:lnTo>
                  <a:pt x="28163" y="5108"/>
                </a:lnTo>
                <a:lnTo>
                  <a:pt x="28163" y="5108"/>
                </a:lnTo>
                <a:lnTo>
                  <a:pt x="27938" y="5503"/>
                </a:lnTo>
                <a:lnTo>
                  <a:pt x="27797" y="5814"/>
                </a:lnTo>
                <a:lnTo>
                  <a:pt x="27656" y="6152"/>
                </a:lnTo>
                <a:lnTo>
                  <a:pt x="27599" y="6463"/>
                </a:lnTo>
                <a:lnTo>
                  <a:pt x="27571" y="6604"/>
                </a:lnTo>
                <a:lnTo>
                  <a:pt x="27599" y="6717"/>
                </a:lnTo>
                <a:lnTo>
                  <a:pt x="27627" y="6801"/>
                </a:lnTo>
                <a:lnTo>
                  <a:pt x="27712" y="6829"/>
                </a:lnTo>
                <a:lnTo>
                  <a:pt x="27825" y="6858"/>
                </a:lnTo>
                <a:lnTo>
                  <a:pt x="27966" y="6829"/>
                </a:lnTo>
                <a:lnTo>
                  <a:pt x="27966" y="6829"/>
                </a:lnTo>
                <a:lnTo>
                  <a:pt x="28107" y="6773"/>
                </a:lnTo>
                <a:lnTo>
                  <a:pt x="28248" y="6688"/>
                </a:lnTo>
                <a:lnTo>
                  <a:pt x="28474" y="6491"/>
                </a:lnTo>
                <a:lnTo>
                  <a:pt x="28700" y="6265"/>
                </a:lnTo>
                <a:lnTo>
                  <a:pt x="28841" y="6011"/>
                </a:lnTo>
                <a:lnTo>
                  <a:pt x="28841" y="6011"/>
                </a:lnTo>
                <a:lnTo>
                  <a:pt x="28925" y="5842"/>
                </a:lnTo>
                <a:lnTo>
                  <a:pt x="28982" y="5644"/>
                </a:lnTo>
                <a:lnTo>
                  <a:pt x="28982" y="5644"/>
                </a:lnTo>
                <a:lnTo>
                  <a:pt x="29038" y="5531"/>
                </a:lnTo>
                <a:lnTo>
                  <a:pt x="29095" y="5418"/>
                </a:lnTo>
                <a:lnTo>
                  <a:pt x="29095" y="5418"/>
                </a:lnTo>
                <a:lnTo>
                  <a:pt x="29038" y="5390"/>
                </a:lnTo>
                <a:lnTo>
                  <a:pt x="29010" y="5334"/>
                </a:lnTo>
                <a:lnTo>
                  <a:pt x="29010" y="5277"/>
                </a:lnTo>
                <a:lnTo>
                  <a:pt x="29038" y="5193"/>
                </a:lnTo>
                <a:lnTo>
                  <a:pt x="29038" y="5193"/>
                </a:lnTo>
                <a:lnTo>
                  <a:pt x="29095" y="4995"/>
                </a:lnTo>
                <a:lnTo>
                  <a:pt x="29208" y="4769"/>
                </a:lnTo>
                <a:lnTo>
                  <a:pt x="29377" y="4544"/>
                </a:lnTo>
                <a:lnTo>
                  <a:pt x="29546" y="4318"/>
                </a:lnTo>
                <a:lnTo>
                  <a:pt x="29744" y="4120"/>
                </a:lnTo>
                <a:lnTo>
                  <a:pt x="29941" y="3951"/>
                </a:lnTo>
                <a:lnTo>
                  <a:pt x="30167" y="3810"/>
                </a:lnTo>
                <a:lnTo>
                  <a:pt x="30365" y="3725"/>
                </a:lnTo>
                <a:lnTo>
                  <a:pt x="30365" y="3725"/>
                </a:lnTo>
                <a:lnTo>
                  <a:pt x="30280" y="3866"/>
                </a:lnTo>
                <a:lnTo>
                  <a:pt x="30224" y="3951"/>
                </a:lnTo>
                <a:lnTo>
                  <a:pt x="30167" y="4036"/>
                </a:lnTo>
                <a:lnTo>
                  <a:pt x="30167" y="4036"/>
                </a:lnTo>
                <a:lnTo>
                  <a:pt x="30308" y="3979"/>
                </a:lnTo>
                <a:lnTo>
                  <a:pt x="30308" y="4007"/>
                </a:lnTo>
                <a:lnTo>
                  <a:pt x="30224" y="4064"/>
                </a:lnTo>
                <a:lnTo>
                  <a:pt x="30224" y="4064"/>
                </a:lnTo>
                <a:lnTo>
                  <a:pt x="30280" y="4007"/>
                </a:lnTo>
                <a:lnTo>
                  <a:pt x="30365" y="3951"/>
                </a:lnTo>
                <a:lnTo>
                  <a:pt x="30477" y="3782"/>
                </a:lnTo>
                <a:lnTo>
                  <a:pt x="30477" y="3782"/>
                </a:lnTo>
                <a:lnTo>
                  <a:pt x="30590" y="3697"/>
                </a:lnTo>
                <a:lnTo>
                  <a:pt x="30703" y="3641"/>
                </a:lnTo>
                <a:lnTo>
                  <a:pt x="30788" y="3584"/>
                </a:lnTo>
                <a:lnTo>
                  <a:pt x="30929" y="3528"/>
                </a:lnTo>
                <a:lnTo>
                  <a:pt x="30929" y="3528"/>
                </a:lnTo>
                <a:lnTo>
                  <a:pt x="30873" y="3500"/>
                </a:lnTo>
                <a:lnTo>
                  <a:pt x="30844" y="3443"/>
                </a:lnTo>
                <a:lnTo>
                  <a:pt x="30873" y="3415"/>
                </a:lnTo>
                <a:lnTo>
                  <a:pt x="30929" y="3358"/>
                </a:lnTo>
                <a:lnTo>
                  <a:pt x="31070" y="3246"/>
                </a:lnTo>
                <a:lnTo>
                  <a:pt x="31183" y="3189"/>
                </a:lnTo>
                <a:lnTo>
                  <a:pt x="31183" y="3189"/>
                </a:lnTo>
                <a:lnTo>
                  <a:pt x="31352" y="3246"/>
                </a:lnTo>
                <a:lnTo>
                  <a:pt x="31578" y="3358"/>
                </a:lnTo>
                <a:lnTo>
                  <a:pt x="31804" y="3500"/>
                </a:lnTo>
                <a:lnTo>
                  <a:pt x="31888" y="3584"/>
                </a:lnTo>
                <a:lnTo>
                  <a:pt x="31917" y="3612"/>
                </a:lnTo>
                <a:lnTo>
                  <a:pt x="31917" y="3612"/>
                </a:lnTo>
                <a:lnTo>
                  <a:pt x="31917" y="3754"/>
                </a:lnTo>
                <a:lnTo>
                  <a:pt x="31888" y="3951"/>
                </a:lnTo>
                <a:lnTo>
                  <a:pt x="31747" y="4261"/>
                </a:lnTo>
                <a:lnTo>
                  <a:pt x="31747" y="4261"/>
                </a:lnTo>
                <a:lnTo>
                  <a:pt x="31691" y="4374"/>
                </a:lnTo>
                <a:lnTo>
                  <a:pt x="31606" y="4459"/>
                </a:lnTo>
                <a:lnTo>
                  <a:pt x="31437" y="4572"/>
                </a:lnTo>
                <a:lnTo>
                  <a:pt x="31239" y="4685"/>
                </a:lnTo>
                <a:lnTo>
                  <a:pt x="31155" y="4769"/>
                </a:lnTo>
                <a:lnTo>
                  <a:pt x="31070" y="4826"/>
                </a:lnTo>
                <a:lnTo>
                  <a:pt x="31070" y="4826"/>
                </a:lnTo>
                <a:lnTo>
                  <a:pt x="30957" y="4995"/>
                </a:lnTo>
                <a:lnTo>
                  <a:pt x="30957" y="5052"/>
                </a:lnTo>
                <a:lnTo>
                  <a:pt x="30985" y="5080"/>
                </a:lnTo>
                <a:lnTo>
                  <a:pt x="31098" y="5052"/>
                </a:lnTo>
                <a:lnTo>
                  <a:pt x="31239" y="4995"/>
                </a:lnTo>
                <a:lnTo>
                  <a:pt x="31606" y="4798"/>
                </a:lnTo>
                <a:lnTo>
                  <a:pt x="31747" y="4713"/>
                </a:lnTo>
                <a:lnTo>
                  <a:pt x="31832" y="4713"/>
                </a:lnTo>
                <a:lnTo>
                  <a:pt x="31832" y="4713"/>
                </a:lnTo>
                <a:lnTo>
                  <a:pt x="31860" y="4741"/>
                </a:lnTo>
                <a:lnTo>
                  <a:pt x="31888" y="4798"/>
                </a:lnTo>
                <a:lnTo>
                  <a:pt x="31917" y="4967"/>
                </a:lnTo>
                <a:lnTo>
                  <a:pt x="31888" y="5193"/>
                </a:lnTo>
                <a:lnTo>
                  <a:pt x="31860" y="5418"/>
                </a:lnTo>
                <a:lnTo>
                  <a:pt x="31776" y="5644"/>
                </a:lnTo>
                <a:lnTo>
                  <a:pt x="31663" y="5842"/>
                </a:lnTo>
                <a:lnTo>
                  <a:pt x="31550" y="5983"/>
                </a:lnTo>
                <a:lnTo>
                  <a:pt x="31493" y="6039"/>
                </a:lnTo>
                <a:lnTo>
                  <a:pt x="31437" y="6039"/>
                </a:lnTo>
                <a:lnTo>
                  <a:pt x="31437" y="6039"/>
                </a:lnTo>
                <a:lnTo>
                  <a:pt x="31465" y="5983"/>
                </a:lnTo>
                <a:lnTo>
                  <a:pt x="31409" y="6011"/>
                </a:lnTo>
                <a:lnTo>
                  <a:pt x="31268" y="6096"/>
                </a:lnTo>
                <a:lnTo>
                  <a:pt x="31268" y="6096"/>
                </a:lnTo>
                <a:lnTo>
                  <a:pt x="31042" y="6293"/>
                </a:lnTo>
                <a:lnTo>
                  <a:pt x="30816" y="6519"/>
                </a:lnTo>
                <a:lnTo>
                  <a:pt x="30816" y="6519"/>
                </a:lnTo>
                <a:lnTo>
                  <a:pt x="30647" y="6717"/>
                </a:lnTo>
                <a:lnTo>
                  <a:pt x="30619" y="6773"/>
                </a:lnTo>
                <a:lnTo>
                  <a:pt x="30619" y="6801"/>
                </a:lnTo>
                <a:lnTo>
                  <a:pt x="30760" y="6886"/>
                </a:lnTo>
                <a:lnTo>
                  <a:pt x="30985" y="6971"/>
                </a:lnTo>
                <a:lnTo>
                  <a:pt x="30985" y="6971"/>
                </a:lnTo>
                <a:lnTo>
                  <a:pt x="30760" y="7027"/>
                </a:lnTo>
                <a:lnTo>
                  <a:pt x="30760" y="7027"/>
                </a:lnTo>
                <a:lnTo>
                  <a:pt x="30844" y="7055"/>
                </a:lnTo>
                <a:lnTo>
                  <a:pt x="30957" y="7083"/>
                </a:lnTo>
                <a:lnTo>
                  <a:pt x="31211" y="7083"/>
                </a:lnTo>
                <a:lnTo>
                  <a:pt x="31465" y="7027"/>
                </a:lnTo>
                <a:lnTo>
                  <a:pt x="31663" y="6999"/>
                </a:lnTo>
                <a:lnTo>
                  <a:pt x="31663" y="6999"/>
                </a:lnTo>
                <a:lnTo>
                  <a:pt x="31888" y="6914"/>
                </a:lnTo>
                <a:lnTo>
                  <a:pt x="32114" y="6801"/>
                </a:lnTo>
                <a:lnTo>
                  <a:pt x="32340" y="6717"/>
                </a:lnTo>
                <a:lnTo>
                  <a:pt x="32594" y="6604"/>
                </a:lnTo>
                <a:lnTo>
                  <a:pt x="32594" y="6604"/>
                </a:lnTo>
                <a:lnTo>
                  <a:pt x="32961" y="6491"/>
                </a:lnTo>
                <a:lnTo>
                  <a:pt x="33553" y="6265"/>
                </a:lnTo>
                <a:lnTo>
                  <a:pt x="33836" y="6152"/>
                </a:lnTo>
                <a:lnTo>
                  <a:pt x="34090" y="6011"/>
                </a:lnTo>
                <a:lnTo>
                  <a:pt x="34259" y="5870"/>
                </a:lnTo>
                <a:lnTo>
                  <a:pt x="34315" y="5814"/>
                </a:lnTo>
                <a:lnTo>
                  <a:pt x="34315" y="5757"/>
                </a:lnTo>
                <a:lnTo>
                  <a:pt x="34315" y="5757"/>
                </a:lnTo>
                <a:lnTo>
                  <a:pt x="34315" y="5729"/>
                </a:lnTo>
                <a:lnTo>
                  <a:pt x="34287" y="5701"/>
                </a:lnTo>
                <a:lnTo>
                  <a:pt x="34231" y="5672"/>
                </a:lnTo>
                <a:lnTo>
                  <a:pt x="34202" y="5672"/>
                </a:lnTo>
                <a:lnTo>
                  <a:pt x="34202" y="5644"/>
                </a:lnTo>
                <a:lnTo>
                  <a:pt x="34231" y="5531"/>
                </a:lnTo>
                <a:lnTo>
                  <a:pt x="34231" y="5531"/>
                </a:lnTo>
                <a:lnTo>
                  <a:pt x="34287" y="5447"/>
                </a:lnTo>
                <a:lnTo>
                  <a:pt x="34315" y="5418"/>
                </a:lnTo>
                <a:lnTo>
                  <a:pt x="34456" y="5362"/>
                </a:lnTo>
                <a:lnTo>
                  <a:pt x="34456" y="5362"/>
                </a:lnTo>
                <a:lnTo>
                  <a:pt x="34598" y="5306"/>
                </a:lnTo>
                <a:lnTo>
                  <a:pt x="34710" y="5306"/>
                </a:lnTo>
                <a:lnTo>
                  <a:pt x="34936" y="5334"/>
                </a:lnTo>
                <a:lnTo>
                  <a:pt x="35162" y="5390"/>
                </a:lnTo>
                <a:lnTo>
                  <a:pt x="35388" y="5447"/>
                </a:lnTo>
                <a:lnTo>
                  <a:pt x="35388" y="5447"/>
                </a:lnTo>
                <a:lnTo>
                  <a:pt x="35613" y="5447"/>
                </a:lnTo>
                <a:lnTo>
                  <a:pt x="35811" y="5390"/>
                </a:lnTo>
                <a:lnTo>
                  <a:pt x="36008" y="5334"/>
                </a:lnTo>
                <a:lnTo>
                  <a:pt x="36206" y="5249"/>
                </a:lnTo>
                <a:lnTo>
                  <a:pt x="36206" y="5249"/>
                </a:lnTo>
                <a:lnTo>
                  <a:pt x="36347" y="5136"/>
                </a:lnTo>
                <a:lnTo>
                  <a:pt x="36460" y="5023"/>
                </a:lnTo>
                <a:lnTo>
                  <a:pt x="36545" y="4882"/>
                </a:lnTo>
                <a:lnTo>
                  <a:pt x="36686" y="4769"/>
                </a:lnTo>
                <a:lnTo>
                  <a:pt x="36686" y="4769"/>
                </a:lnTo>
                <a:lnTo>
                  <a:pt x="36629" y="4769"/>
                </a:lnTo>
                <a:lnTo>
                  <a:pt x="36573" y="4769"/>
                </a:lnTo>
                <a:lnTo>
                  <a:pt x="36545" y="4741"/>
                </a:lnTo>
                <a:lnTo>
                  <a:pt x="36545" y="4741"/>
                </a:lnTo>
                <a:lnTo>
                  <a:pt x="36516" y="4685"/>
                </a:lnTo>
                <a:lnTo>
                  <a:pt x="36545" y="4657"/>
                </a:lnTo>
                <a:lnTo>
                  <a:pt x="36686" y="4544"/>
                </a:lnTo>
                <a:lnTo>
                  <a:pt x="36912" y="4403"/>
                </a:lnTo>
                <a:lnTo>
                  <a:pt x="37165" y="4261"/>
                </a:lnTo>
                <a:lnTo>
                  <a:pt x="37702" y="4007"/>
                </a:lnTo>
                <a:lnTo>
                  <a:pt x="38012" y="3866"/>
                </a:lnTo>
                <a:lnTo>
                  <a:pt x="38012" y="3866"/>
                </a:lnTo>
                <a:lnTo>
                  <a:pt x="38238" y="3866"/>
                </a:lnTo>
                <a:lnTo>
                  <a:pt x="38435" y="3866"/>
                </a:lnTo>
                <a:lnTo>
                  <a:pt x="38859" y="3895"/>
                </a:lnTo>
                <a:lnTo>
                  <a:pt x="38859" y="3895"/>
                </a:lnTo>
                <a:lnTo>
                  <a:pt x="39479" y="3895"/>
                </a:lnTo>
                <a:lnTo>
                  <a:pt x="39762" y="3895"/>
                </a:lnTo>
                <a:lnTo>
                  <a:pt x="40072" y="3895"/>
                </a:lnTo>
                <a:lnTo>
                  <a:pt x="40072" y="3895"/>
                </a:lnTo>
                <a:lnTo>
                  <a:pt x="40213" y="3895"/>
                </a:lnTo>
                <a:lnTo>
                  <a:pt x="40270" y="3895"/>
                </a:lnTo>
                <a:lnTo>
                  <a:pt x="40326" y="3895"/>
                </a:lnTo>
                <a:lnTo>
                  <a:pt x="40326" y="3895"/>
                </a:lnTo>
                <a:lnTo>
                  <a:pt x="40439" y="3782"/>
                </a:lnTo>
                <a:lnTo>
                  <a:pt x="40552" y="3641"/>
                </a:lnTo>
                <a:lnTo>
                  <a:pt x="40636" y="3584"/>
                </a:lnTo>
                <a:lnTo>
                  <a:pt x="40693" y="3556"/>
                </a:lnTo>
                <a:lnTo>
                  <a:pt x="40778" y="3584"/>
                </a:lnTo>
                <a:lnTo>
                  <a:pt x="40834" y="3641"/>
                </a:lnTo>
                <a:lnTo>
                  <a:pt x="40834" y="3641"/>
                </a:lnTo>
                <a:lnTo>
                  <a:pt x="40947" y="3584"/>
                </a:lnTo>
                <a:lnTo>
                  <a:pt x="41088" y="3471"/>
                </a:lnTo>
                <a:lnTo>
                  <a:pt x="41342" y="3217"/>
                </a:lnTo>
                <a:lnTo>
                  <a:pt x="41568" y="2935"/>
                </a:lnTo>
                <a:lnTo>
                  <a:pt x="41765" y="2681"/>
                </a:lnTo>
                <a:lnTo>
                  <a:pt x="41765" y="2681"/>
                </a:lnTo>
                <a:lnTo>
                  <a:pt x="41991" y="2399"/>
                </a:lnTo>
                <a:lnTo>
                  <a:pt x="42245" y="2089"/>
                </a:lnTo>
                <a:lnTo>
                  <a:pt x="42414" y="1947"/>
                </a:lnTo>
                <a:lnTo>
                  <a:pt x="42555" y="1835"/>
                </a:lnTo>
                <a:lnTo>
                  <a:pt x="42725" y="1778"/>
                </a:lnTo>
                <a:lnTo>
                  <a:pt x="42866" y="1750"/>
                </a:lnTo>
                <a:lnTo>
                  <a:pt x="42866" y="1750"/>
                </a:lnTo>
                <a:lnTo>
                  <a:pt x="42838" y="1750"/>
                </a:lnTo>
                <a:lnTo>
                  <a:pt x="42838" y="1778"/>
                </a:lnTo>
                <a:lnTo>
                  <a:pt x="42866" y="1835"/>
                </a:lnTo>
                <a:lnTo>
                  <a:pt x="42979" y="1947"/>
                </a:lnTo>
                <a:lnTo>
                  <a:pt x="42979" y="1947"/>
                </a:lnTo>
                <a:lnTo>
                  <a:pt x="43035" y="1947"/>
                </a:lnTo>
                <a:lnTo>
                  <a:pt x="43120" y="1919"/>
                </a:lnTo>
                <a:lnTo>
                  <a:pt x="43204" y="1863"/>
                </a:lnTo>
                <a:lnTo>
                  <a:pt x="43289" y="1863"/>
                </a:lnTo>
                <a:lnTo>
                  <a:pt x="43289" y="1863"/>
                </a:lnTo>
                <a:lnTo>
                  <a:pt x="43487" y="1863"/>
                </a:lnTo>
                <a:lnTo>
                  <a:pt x="43543" y="1891"/>
                </a:lnTo>
                <a:lnTo>
                  <a:pt x="43571" y="1919"/>
                </a:lnTo>
                <a:lnTo>
                  <a:pt x="43600" y="1976"/>
                </a:lnTo>
                <a:lnTo>
                  <a:pt x="43628" y="2060"/>
                </a:lnTo>
                <a:lnTo>
                  <a:pt x="43600" y="2258"/>
                </a:lnTo>
                <a:lnTo>
                  <a:pt x="43600" y="2258"/>
                </a:lnTo>
                <a:lnTo>
                  <a:pt x="43515" y="2455"/>
                </a:lnTo>
                <a:lnTo>
                  <a:pt x="43430" y="2681"/>
                </a:lnTo>
                <a:lnTo>
                  <a:pt x="43317" y="2879"/>
                </a:lnTo>
                <a:lnTo>
                  <a:pt x="43289" y="2963"/>
                </a:lnTo>
                <a:lnTo>
                  <a:pt x="43261" y="3076"/>
                </a:lnTo>
                <a:lnTo>
                  <a:pt x="43261" y="3076"/>
                </a:lnTo>
                <a:lnTo>
                  <a:pt x="43261" y="3161"/>
                </a:lnTo>
                <a:lnTo>
                  <a:pt x="43289" y="3217"/>
                </a:lnTo>
                <a:lnTo>
                  <a:pt x="43317" y="3330"/>
                </a:lnTo>
                <a:lnTo>
                  <a:pt x="43317" y="3330"/>
                </a:lnTo>
                <a:lnTo>
                  <a:pt x="43289" y="3528"/>
                </a:lnTo>
                <a:lnTo>
                  <a:pt x="43289" y="3669"/>
                </a:lnTo>
                <a:lnTo>
                  <a:pt x="43317" y="3754"/>
                </a:lnTo>
                <a:lnTo>
                  <a:pt x="43317" y="3754"/>
                </a:lnTo>
                <a:lnTo>
                  <a:pt x="43402" y="3697"/>
                </a:lnTo>
                <a:lnTo>
                  <a:pt x="43430" y="3697"/>
                </a:lnTo>
                <a:lnTo>
                  <a:pt x="43430" y="3754"/>
                </a:lnTo>
                <a:lnTo>
                  <a:pt x="43430" y="3810"/>
                </a:lnTo>
                <a:lnTo>
                  <a:pt x="43374" y="4007"/>
                </a:lnTo>
                <a:lnTo>
                  <a:pt x="43374" y="4007"/>
                </a:lnTo>
                <a:lnTo>
                  <a:pt x="43430" y="3979"/>
                </a:lnTo>
                <a:lnTo>
                  <a:pt x="43458" y="4007"/>
                </a:lnTo>
                <a:lnTo>
                  <a:pt x="43458" y="4007"/>
                </a:lnTo>
                <a:lnTo>
                  <a:pt x="43430" y="4064"/>
                </a:lnTo>
                <a:lnTo>
                  <a:pt x="43346" y="4120"/>
                </a:lnTo>
                <a:lnTo>
                  <a:pt x="43120" y="4233"/>
                </a:lnTo>
                <a:lnTo>
                  <a:pt x="42922" y="4261"/>
                </a:lnTo>
                <a:lnTo>
                  <a:pt x="42866" y="4261"/>
                </a:lnTo>
                <a:lnTo>
                  <a:pt x="42838" y="4233"/>
                </a:lnTo>
                <a:lnTo>
                  <a:pt x="42838" y="4233"/>
                </a:lnTo>
                <a:lnTo>
                  <a:pt x="42753" y="4290"/>
                </a:lnTo>
                <a:lnTo>
                  <a:pt x="42696" y="4346"/>
                </a:lnTo>
                <a:lnTo>
                  <a:pt x="42612" y="4431"/>
                </a:lnTo>
                <a:lnTo>
                  <a:pt x="42527" y="4459"/>
                </a:lnTo>
                <a:lnTo>
                  <a:pt x="42527" y="4459"/>
                </a:lnTo>
                <a:lnTo>
                  <a:pt x="42527" y="4374"/>
                </a:lnTo>
                <a:lnTo>
                  <a:pt x="42499" y="4346"/>
                </a:lnTo>
                <a:lnTo>
                  <a:pt x="42471" y="4346"/>
                </a:lnTo>
                <a:lnTo>
                  <a:pt x="42414" y="4346"/>
                </a:lnTo>
                <a:lnTo>
                  <a:pt x="42330" y="4374"/>
                </a:lnTo>
                <a:lnTo>
                  <a:pt x="42301" y="4374"/>
                </a:lnTo>
                <a:lnTo>
                  <a:pt x="42301" y="4346"/>
                </a:lnTo>
                <a:lnTo>
                  <a:pt x="42301" y="4346"/>
                </a:lnTo>
                <a:lnTo>
                  <a:pt x="42273" y="4374"/>
                </a:lnTo>
                <a:lnTo>
                  <a:pt x="42245" y="4431"/>
                </a:lnTo>
                <a:lnTo>
                  <a:pt x="42189" y="4487"/>
                </a:lnTo>
                <a:lnTo>
                  <a:pt x="42160" y="4544"/>
                </a:lnTo>
                <a:lnTo>
                  <a:pt x="42160" y="4544"/>
                </a:lnTo>
                <a:lnTo>
                  <a:pt x="42104" y="4487"/>
                </a:lnTo>
                <a:lnTo>
                  <a:pt x="42076" y="4431"/>
                </a:lnTo>
                <a:lnTo>
                  <a:pt x="42076" y="4346"/>
                </a:lnTo>
                <a:lnTo>
                  <a:pt x="42104" y="4261"/>
                </a:lnTo>
                <a:lnTo>
                  <a:pt x="42104" y="4261"/>
                </a:lnTo>
                <a:lnTo>
                  <a:pt x="42047" y="4374"/>
                </a:lnTo>
                <a:lnTo>
                  <a:pt x="41963" y="4459"/>
                </a:lnTo>
                <a:lnTo>
                  <a:pt x="41737" y="4600"/>
                </a:lnTo>
                <a:lnTo>
                  <a:pt x="41511" y="4741"/>
                </a:lnTo>
                <a:lnTo>
                  <a:pt x="41398" y="4826"/>
                </a:lnTo>
                <a:lnTo>
                  <a:pt x="41342" y="4911"/>
                </a:lnTo>
                <a:lnTo>
                  <a:pt x="41342" y="4911"/>
                </a:lnTo>
                <a:lnTo>
                  <a:pt x="41314" y="4854"/>
                </a:lnTo>
                <a:lnTo>
                  <a:pt x="41314" y="4798"/>
                </a:lnTo>
                <a:lnTo>
                  <a:pt x="41257" y="4854"/>
                </a:lnTo>
                <a:lnTo>
                  <a:pt x="41257" y="4854"/>
                </a:lnTo>
                <a:lnTo>
                  <a:pt x="41257" y="4798"/>
                </a:lnTo>
                <a:lnTo>
                  <a:pt x="41229" y="4798"/>
                </a:lnTo>
                <a:lnTo>
                  <a:pt x="41144" y="4939"/>
                </a:lnTo>
                <a:lnTo>
                  <a:pt x="41144" y="4939"/>
                </a:lnTo>
                <a:lnTo>
                  <a:pt x="41173" y="4798"/>
                </a:lnTo>
                <a:lnTo>
                  <a:pt x="41229" y="4713"/>
                </a:lnTo>
                <a:lnTo>
                  <a:pt x="41229" y="4713"/>
                </a:lnTo>
                <a:lnTo>
                  <a:pt x="41173" y="4741"/>
                </a:lnTo>
                <a:lnTo>
                  <a:pt x="41144" y="4769"/>
                </a:lnTo>
                <a:lnTo>
                  <a:pt x="41144" y="4854"/>
                </a:lnTo>
                <a:lnTo>
                  <a:pt x="41116" y="4939"/>
                </a:lnTo>
                <a:lnTo>
                  <a:pt x="41088" y="4995"/>
                </a:lnTo>
                <a:lnTo>
                  <a:pt x="41060" y="5023"/>
                </a:lnTo>
                <a:lnTo>
                  <a:pt x="41060" y="5023"/>
                </a:lnTo>
                <a:lnTo>
                  <a:pt x="41032" y="4967"/>
                </a:lnTo>
                <a:lnTo>
                  <a:pt x="41032" y="4967"/>
                </a:lnTo>
                <a:lnTo>
                  <a:pt x="40975" y="4967"/>
                </a:lnTo>
                <a:lnTo>
                  <a:pt x="41032" y="4911"/>
                </a:lnTo>
                <a:lnTo>
                  <a:pt x="41032" y="4911"/>
                </a:lnTo>
                <a:lnTo>
                  <a:pt x="40975" y="4995"/>
                </a:lnTo>
                <a:lnTo>
                  <a:pt x="40947" y="4995"/>
                </a:lnTo>
                <a:lnTo>
                  <a:pt x="40947" y="4967"/>
                </a:lnTo>
                <a:lnTo>
                  <a:pt x="41003" y="4882"/>
                </a:lnTo>
                <a:lnTo>
                  <a:pt x="41003" y="4882"/>
                </a:lnTo>
                <a:lnTo>
                  <a:pt x="40749" y="5080"/>
                </a:lnTo>
                <a:lnTo>
                  <a:pt x="40383" y="5418"/>
                </a:lnTo>
                <a:lnTo>
                  <a:pt x="40213" y="5588"/>
                </a:lnTo>
                <a:lnTo>
                  <a:pt x="40100" y="5757"/>
                </a:lnTo>
                <a:lnTo>
                  <a:pt x="40072" y="5842"/>
                </a:lnTo>
                <a:lnTo>
                  <a:pt x="40044" y="5898"/>
                </a:lnTo>
                <a:lnTo>
                  <a:pt x="40072" y="5955"/>
                </a:lnTo>
                <a:lnTo>
                  <a:pt x="40100" y="6011"/>
                </a:lnTo>
                <a:lnTo>
                  <a:pt x="40100" y="6011"/>
                </a:lnTo>
                <a:lnTo>
                  <a:pt x="39903" y="6096"/>
                </a:lnTo>
                <a:lnTo>
                  <a:pt x="39790" y="6180"/>
                </a:lnTo>
                <a:lnTo>
                  <a:pt x="39762" y="6209"/>
                </a:lnTo>
                <a:lnTo>
                  <a:pt x="39762" y="6265"/>
                </a:lnTo>
                <a:lnTo>
                  <a:pt x="39762" y="6265"/>
                </a:lnTo>
                <a:lnTo>
                  <a:pt x="39762" y="6265"/>
                </a:lnTo>
                <a:lnTo>
                  <a:pt x="39790" y="6293"/>
                </a:lnTo>
                <a:lnTo>
                  <a:pt x="39875" y="6434"/>
                </a:lnTo>
                <a:lnTo>
                  <a:pt x="39931" y="6575"/>
                </a:lnTo>
                <a:lnTo>
                  <a:pt x="39931" y="6632"/>
                </a:lnTo>
                <a:lnTo>
                  <a:pt x="39931" y="6632"/>
                </a:lnTo>
                <a:lnTo>
                  <a:pt x="40016" y="6717"/>
                </a:lnTo>
                <a:lnTo>
                  <a:pt x="40129" y="6745"/>
                </a:lnTo>
                <a:lnTo>
                  <a:pt x="40213" y="6745"/>
                </a:lnTo>
                <a:lnTo>
                  <a:pt x="40270" y="6717"/>
                </a:lnTo>
                <a:lnTo>
                  <a:pt x="40326" y="6660"/>
                </a:lnTo>
                <a:lnTo>
                  <a:pt x="40326" y="6604"/>
                </a:lnTo>
                <a:lnTo>
                  <a:pt x="40326" y="6547"/>
                </a:lnTo>
                <a:lnTo>
                  <a:pt x="40241" y="6463"/>
                </a:lnTo>
                <a:lnTo>
                  <a:pt x="40241" y="6463"/>
                </a:lnTo>
                <a:lnTo>
                  <a:pt x="40326" y="6491"/>
                </a:lnTo>
                <a:lnTo>
                  <a:pt x="40354" y="6519"/>
                </a:lnTo>
                <a:lnTo>
                  <a:pt x="40383" y="6575"/>
                </a:lnTo>
                <a:lnTo>
                  <a:pt x="40383" y="6632"/>
                </a:lnTo>
                <a:lnTo>
                  <a:pt x="40326" y="6745"/>
                </a:lnTo>
                <a:lnTo>
                  <a:pt x="40270" y="6829"/>
                </a:lnTo>
                <a:lnTo>
                  <a:pt x="40270" y="6829"/>
                </a:lnTo>
                <a:lnTo>
                  <a:pt x="40129" y="6914"/>
                </a:lnTo>
                <a:lnTo>
                  <a:pt x="39959" y="6971"/>
                </a:lnTo>
                <a:lnTo>
                  <a:pt x="39875" y="6971"/>
                </a:lnTo>
                <a:lnTo>
                  <a:pt x="39818" y="6942"/>
                </a:lnTo>
                <a:lnTo>
                  <a:pt x="39818" y="6886"/>
                </a:lnTo>
                <a:lnTo>
                  <a:pt x="39846" y="6773"/>
                </a:lnTo>
                <a:lnTo>
                  <a:pt x="39846" y="6773"/>
                </a:lnTo>
                <a:lnTo>
                  <a:pt x="39592" y="6914"/>
                </a:lnTo>
                <a:lnTo>
                  <a:pt x="39479" y="6971"/>
                </a:lnTo>
                <a:lnTo>
                  <a:pt x="39338" y="6999"/>
                </a:lnTo>
                <a:lnTo>
                  <a:pt x="39338" y="6999"/>
                </a:lnTo>
                <a:lnTo>
                  <a:pt x="39395" y="6886"/>
                </a:lnTo>
                <a:lnTo>
                  <a:pt x="39479" y="6773"/>
                </a:lnTo>
                <a:lnTo>
                  <a:pt x="39479" y="6773"/>
                </a:lnTo>
                <a:lnTo>
                  <a:pt x="39367" y="6829"/>
                </a:lnTo>
                <a:lnTo>
                  <a:pt x="39310" y="6829"/>
                </a:lnTo>
                <a:lnTo>
                  <a:pt x="39282" y="6773"/>
                </a:lnTo>
                <a:lnTo>
                  <a:pt x="39282" y="6773"/>
                </a:lnTo>
                <a:lnTo>
                  <a:pt x="39084" y="6999"/>
                </a:lnTo>
                <a:lnTo>
                  <a:pt x="39000" y="7055"/>
                </a:lnTo>
                <a:lnTo>
                  <a:pt x="38915" y="7083"/>
                </a:lnTo>
                <a:lnTo>
                  <a:pt x="38718" y="7112"/>
                </a:lnTo>
                <a:lnTo>
                  <a:pt x="38464" y="7112"/>
                </a:lnTo>
                <a:lnTo>
                  <a:pt x="38464" y="7112"/>
                </a:lnTo>
                <a:lnTo>
                  <a:pt x="38125" y="7168"/>
                </a:lnTo>
                <a:lnTo>
                  <a:pt x="37758" y="7309"/>
                </a:lnTo>
                <a:lnTo>
                  <a:pt x="37391" y="7450"/>
                </a:lnTo>
                <a:lnTo>
                  <a:pt x="37081" y="7648"/>
                </a:lnTo>
                <a:lnTo>
                  <a:pt x="37081" y="7648"/>
                </a:lnTo>
                <a:lnTo>
                  <a:pt x="37165" y="7535"/>
                </a:lnTo>
                <a:lnTo>
                  <a:pt x="37222" y="7422"/>
                </a:lnTo>
                <a:lnTo>
                  <a:pt x="37278" y="7309"/>
                </a:lnTo>
                <a:lnTo>
                  <a:pt x="37278" y="7168"/>
                </a:lnTo>
                <a:lnTo>
                  <a:pt x="37278" y="7168"/>
                </a:lnTo>
                <a:lnTo>
                  <a:pt x="37222" y="7309"/>
                </a:lnTo>
                <a:lnTo>
                  <a:pt x="37165" y="7422"/>
                </a:lnTo>
                <a:lnTo>
                  <a:pt x="37137" y="7563"/>
                </a:lnTo>
                <a:lnTo>
                  <a:pt x="37053" y="7676"/>
                </a:lnTo>
                <a:lnTo>
                  <a:pt x="37053" y="7676"/>
                </a:lnTo>
                <a:lnTo>
                  <a:pt x="36883" y="7817"/>
                </a:lnTo>
                <a:lnTo>
                  <a:pt x="36855" y="7874"/>
                </a:lnTo>
                <a:lnTo>
                  <a:pt x="36855" y="7902"/>
                </a:lnTo>
                <a:lnTo>
                  <a:pt x="36883" y="7930"/>
                </a:lnTo>
                <a:lnTo>
                  <a:pt x="36996" y="7958"/>
                </a:lnTo>
                <a:lnTo>
                  <a:pt x="36996" y="7958"/>
                </a:lnTo>
                <a:lnTo>
                  <a:pt x="36968" y="8099"/>
                </a:lnTo>
                <a:lnTo>
                  <a:pt x="36883" y="8240"/>
                </a:lnTo>
                <a:lnTo>
                  <a:pt x="36742" y="8494"/>
                </a:lnTo>
                <a:lnTo>
                  <a:pt x="36742" y="8494"/>
                </a:lnTo>
                <a:lnTo>
                  <a:pt x="36770" y="8381"/>
                </a:lnTo>
                <a:lnTo>
                  <a:pt x="36770" y="8353"/>
                </a:lnTo>
                <a:lnTo>
                  <a:pt x="36658" y="8466"/>
                </a:lnTo>
                <a:lnTo>
                  <a:pt x="36404" y="8777"/>
                </a:lnTo>
                <a:lnTo>
                  <a:pt x="36404" y="8777"/>
                </a:lnTo>
                <a:lnTo>
                  <a:pt x="36150" y="9087"/>
                </a:lnTo>
                <a:lnTo>
                  <a:pt x="35980" y="9228"/>
                </a:lnTo>
                <a:lnTo>
                  <a:pt x="35896" y="9256"/>
                </a:lnTo>
                <a:lnTo>
                  <a:pt x="35811" y="9285"/>
                </a:lnTo>
                <a:lnTo>
                  <a:pt x="35811" y="9285"/>
                </a:lnTo>
                <a:lnTo>
                  <a:pt x="35839" y="9172"/>
                </a:lnTo>
                <a:lnTo>
                  <a:pt x="35839" y="9115"/>
                </a:lnTo>
                <a:lnTo>
                  <a:pt x="35811" y="9059"/>
                </a:lnTo>
                <a:lnTo>
                  <a:pt x="35783" y="9059"/>
                </a:lnTo>
                <a:lnTo>
                  <a:pt x="35698" y="8974"/>
                </a:lnTo>
                <a:lnTo>
                  <a:pt x="35642" y="8946"/>
                </a:lnTo>
                <a:lnTo>
                  <a:pt x="35613" y="8861"/>
                </a:lnTo>
                <a:lnTo>
                  <a:pt x="35613" y="8861"/>
                </a:lnTo>
                <a:lnTo>
                  <a:pt x="35585" y="8748"/>
                </a:lnTo>
                <a:lnTo>
                  <a:pt x="35585" y="8692"/>
                </a:lnTo>
                <a:lnTo>
                  <a:pt x="35642" y="8635"/>
                </a:lnTo>
                <a:lnTo>
                  <a:pt x="35698" y="8579"/>
                </a:lnTo>
                <a:lnTo>
                  <a:pt x="35811" y="8523"/>
                </a:lnTo>
                <a:lnTo>
                  <a:pt x="35952" y="8410"/>
                </a:lnTo>
                <a:lnTo>
                  <a:pt x="35952" y="8410"/>
                </a:lnTo>
                <a:lnTo>
                  <a:pt x="35783" y="8494"/>
                </a:lnTo>
                <a:lnTo>
                  <a:pt x="35670" y="8579"/>
                </a:lnTo>
                <a:lnTo>
                  <a:pt x="35585" y="8692"/>
                </a:lnTo>
                <a:lnTo>
                  <a:pt x="35557" y="8889"/>
                </a:lnTo>
                <a:lnTo>
                  <a:pt x="35557" y="8889"/>
                </a:lnTo>
                <a:lnTo>
                  <a:pt x="35557" y="9059"/>
                </a:lnTo>
                <a:lnTo>
                  <a:pt x="35613" y="9256"/>
                </a:lnTo>
                <a:lnTo>
                  <a:pt x="35642" y="9369"/>
                </a:lnTo>
                <a:lnTo>
                  <a:pt x="35642" y="9482"/>
                </a:lnTo>
                <a:lnTo>
                  <a:pt x="35613" y="9538"/>
                </a:lnTo>
                <a:lnTo>
                  <a:pt x="35557" y="9595"/>
                </a:lnTo>
                <a:lnTo>
                  <a:pt x="35557" y="9595"/>
                </a:lnTo>
                <a:lnTo>
                  <a:pt x="35613" y="9623"/>
                </a:lnTo>
                <a:lnTo>
                  <a:pt x="35613" y="9680"/>
                </a:lnTo>
                <a:lnTo>
                  <a:pt x="35557" y="9792"/>
                </a:lnTo>
                <a:lnTo>
                  <a:pt x="35557" y="9792"/>
                </a:lnTo>
                <a:lnTo>
                  <a:pt x="35557" y="9764"/>
                </a:lnTo>
                <a:lnTo>
                  <a:pt x="35529" y="9792"/>
                </a:lnTo>
                <a:lnTo>
                  <a:pt x="35416" y="9905"/>
                </a:lnTo>
                <a:lnTo>
                  <a:pt x="35162" y="10188"/>
                </a:lnTo>
                <a:lnTo>
                  <a:pt x="35162" y="10188"/>
                </a:lnTo>
                <a:lnTo>
                  <a:pt x="34880" y="10583"/>
                </a:lnTo>
                <a:lnTo>
                  <a:pt x="34682" y="10780"/>
                </a:lnTo>
                <a:lnTo>
                  <a:pt x="34626" y="10865"/>
                </a:lnTo>
                <a:lnTo>
                  <a:pt x="34541" y="10865"/>
                </a:lnTo>
                <a:lnTo>
                  <a:pt x="34541" y="10865"/>
                </a:lnTo>
                <a:lnTo>
                  <a:pt x="34569" y="10808"/>
                </a:lnTo>
                <a:lnTo>
                  <a:pt x="34598" y="10695"/>
                </a:lnTo>
                <a:lnTo>
                  <a:pt x="34710" y="10470"/>
                </a:lnTo>
                <a:lnTo>
                  <a:pt x="34851" y="10272"/>
                </a:lnTo>
                <a:lnTo>
                  <a:pt x="34936" y="10188"/>
                </a:lnTo>
                <a:lnTo>
                  <a:pt x="35021" y="10159"/>
                </a:lnTo>
                <a:lnTo>
                  <a:pt x="35021" y="10159"/>
                </a:lnTo>
                <a:lnTo>
                  <a:pt x="34908" y="10103"/>
                </a:lnTo>
                <a:lnTo>
                  <a:pt x="34851" y="10103"/>
                </a:lnTo>
                <a:lnTo>
                  <a:pt x="34823" y="10103"/>
                </a:lnTo>
                <a:lnTo>
                  <a:pt x="34851" y="10131"/>
                </a:lnTo>
                <a:lnTo>
                  <a:pt x="34880" y="10159"/>
                </a:lnTo>
                <a:lnTo>
                  <a:pt x="34908" y="10159"/>
                </a:lnTo>
                <a:lnTo>
                  <a:pt x="34936" y="10103"/>
                </a:lnTo>
                <a:lnTo>
                  <a:pt x="34936" y="10046"/>
                </a:lnTo>
                <a:lnTo>
                  <a:pt x="34936" y="10046"/>
                </a:lnTo>
                <a:lnTo>
                  <a:pt x="34908" y="9962"/>
                </a:lnTo>
                <a:lnTo>
                  <a:pt x="34908" y="9962"/>
                </a:lnTo>
                <a:lnTo>
                  <a:pt x="34936" y="9792"/>
                </a:lnTo>
                <a:lnTo>
                  <a:pt x="34936" y="9792"/>
                </a:lnTo>
                <a:lnTo>
                  <a:pt x="34908" y="9849"/>
                </a:lnTo>
                <a:lnTo>
                  <a:pt x="34851" y="9849"/>
                </a:lnTo>
                <a:lnTo>
                  <a:pt x="34823" y="9849"/>
                </a:lnTo>
                <a:lnTo>
                  <a:pt x="34795" y="9905"/>
                </a:lnTo>
                <a:lnTo>
                  <a:pt x="34795" y="9905"/>
                </a:lnTo>
                <a:lnTo>
                  <a:pt x="34767" y="9792"/>
                </a:lnTo>
                <a:lnTo>
                  <a:pt x="34739" y="9680"/>
                </a:lnTo>
                <a:lnTo>
                  <a:pt x="34739" y="9623"/>
                </a:lnTo>
                <a:lnTo>
                  <a:pt x="34767" y="9567"/>
                </a:lnTo>
                <a:lnTo>
                  <a:pt x="34823" y="9567"/>
                </a:lnTo>
                <a:lnTo>
                  <a:pt x="34908" y="9595"/>
                </a:lnTo>
                <a:lnTo>
                  <a:pt x="34908" y="9595"/>
                </a:lnTo>
                <a:lnTo>
                  <a:pt x="34851" y="9482"/>
                </a:lnTo>
                <a:lnTo>
                  <a:pt x="34795" y="9454"/>
                </a:lnTo>
                <a:lnTo>
                  <a:pt x="34739" y="9454"/>
                </a:lnTo>
                <a:lnTo>
                  <a:pt x="34739" y="9454"/>
                </a:lnTo>
                <a:lnTo>
                  <a:pt x="34795" y="9426"/>
                </a:lnTo>
                <a:lnTo>
                  <a:pt x="34851" y="9397"/>
                </a:lnTo>
                <a:lnTo>
                  <a:pt x="34908" y="9369"/>
                </a:lnTo>
                <a:lnTo>
                  <a:pt x="34936" y="9341"/>
                </a:lnTo>
                <a:lnTo>
                  <a:pt x="34936" y="9313"/>
                </a:lnTo>
                <a:lnTo>
                  <a:pt x="34936" y="9313"/>
                </a:lnTo>
                <a:lnTo>
                  <a:pt x="34851" y="9285"/>
                </a:lnTo>
                <a:lnTo>
                  <a:pt x="34767" y="9313"/>
                </a:lnTo>
                <a:lnTo>
                  <a:pt x="34767" y="9313"/>
                </a:lnTo>
                <a:lnTo>
                  <a:pt x="34823" y="9256"/>
                </a:lnTo>
                <a:lnTo>
                  <a:pt x="34880" y="9228"/>
                </a:lnTo>
                <a:lnTo>
                  <a:pt x="34964" y="9172"/>
                </a:lnTo>
                <a:lnTo>
                  <a:pt x="34993" y="9115"/>
                </a:lnTo>
                <a:lnTo>
                  <a:pt x="34993" y="9115"/>
                </a:lnTo>
                <a:lnTo>
                  <a:pt x="34936" y="9143"/>
                </a:lnTo>
                <a:lnTo>
                  <a:pt x="34908" y="9143"/>
                </a:lnTo>
                <a:lnTo>
                  <a:pt x="34908" y="9115"/>
                </a:lnTo>
                <a:lnTo>
                  <a:pt x="34936" y="9031"/>
                </a:lnTo>
                <a:lnTo>
                  <a:pt x="34993" y="8974"/>
                </a:lnTo>
                <a:lnTo>
                  <a:pt x="34993" y="8974"/>
                </a:lnTo>
                <a:lnTo>
                  <a:pt x="35134" y="8918"/>
                </a:lnTo>
                <a:lnTo>
                  <a:pt x="35303" y="8889"/>
                </a:lnTo>
                <a:lnTo>
                  <a:pt x="35303" y="8889"/>
                </a:lnTo>
                <a:lnTo>
                  <a:pt x="35247" y="8833"/>
                </a:lnTo>
                <a:lnTo>
                  <a:pt x="35218" y="8805"/>
                </a:lnTo>
                <a:lnTo>
                  <a:pt x="35275" y="8748"/>
                </a:lnTo>
                <a:lnTo>
                  <a:pt x="35359" y="8720"/>
                </a:lnTo>
                <a:lnTo>
                  <a:pt x="35359" y="8720"/>
                </a:lnTo>
                <a:lnTo>
                  <a:pt x="35218" y="8805"/>
                </a:lnTo>
                <a:lnTo>
                  <a:pt x="35247" y="8777"/>
                </a:lnTo>
                <a:lnTo>
                  <a:pt x="35275" y="8720"/>
                </a:lnTo>
                <a:lnTo>
                  <a:pt x="35162" y="8777"/>
                </a:lnTo>
                <a:lnTo>
                  <a:pt x="35162" y="8777"/>
                </a:lnTo>
                <a:lnTo>
                  <a:pt x="35049" y="8861"/>
                </a:lnTo>
                <a:lnTo>
                  <a:pt x="35021" y="8889"/>
                </a:lnTo>
                <a:lnTo>
                  <a:pt x="35049" y="8805"/>
                </a:lnTo>
                <a:lnTo>
                  <a:pt x="35049" y="8805"/>
                </a:lnTo>
                <a:lnTo>
                  <a:pt x="34880" y="8946"/>
                </a:lnTo>
                <a:lnTo>
                  <a:pt x="34795" y="9002"/>
                </a:lnTo>
                <a:lnTo>
                  <a:pt x="34710" y="9002"/>
                </a:lnTo>
                <a:lnTo>
                  <a:pt x="34710" y="9002"/>
                </a:lnTo>
                <a:lnTo>
                  <a:pt x="34739" y="9115"/>
                </a:lnTo>
                <a:lnTo>
                  <a:pt x="34767" y="9228"/>
                </a:lnTo>
                <a:lnTo>
                  <a:pt x="34767" y="9228"/>
                </a:lnTo>
                <a:lnTo>
                  <a:pt x="34710" y="9200"/>
                </a:lnTo>
                <a:lnTo>
                  <a:pt x="34654" y="9256"/>
                </a:lnTo>
                <a:lnTo>
                  <a:pt x="34626" y="9341"/>
                </a:lnTo>
                <a:lnTo>
                  <a:pt x="34598" y="9454"/>
                </a:lnTo>
                <a:lnTo>
                  <a:pt x="34598" y="9680"/>
                </a:lnTo>
                <a:lnTo>
                  <a:pt x="34569" y="9764"/>
                </a:lnTo>
                <a:lnTo>
                  <a:pt x="34569" y="9821"/>
                </a:lnTo>
                <a:lnTo>
                  <a:pt x="34569" y="9821"/>
                </a:lnTo>
                <a:lnTo>
                  <a:pt x="34485" y="9764"/>
                </a:lnTo>
                <a:lnTo>
                  <a:pt x="34456" y="9680"/>
                </a:lnTo>
                <a:lnTo>
                  <a:pt x="34456" y="9595"/>
                </a:lnTo>
                <a:lnTo>
                  <a:pt x="34485" y="9510"/>
                </a:lnTo>
                <a:lnTo>
                  <a:pt x="34485" y="9510"/>
                </a:lnTo>
                <a:lnTo>
                  <a:pt x="34456" y="9567"/>
                </a:lnTo>
                <a:lnTo>
                  <a:pt x="34485" y="9651"/>
                </a:lnTo>
                <a:lnTo>
                  <a:pt x="34513" y="9792"/>
                </a:lnTo>
                <a:lnTo>
                  <a:pt x="34569" y="9934"/>
                </a:lnTo>
                <a:lnTo>
                  <a:pt x="34541" y="9990"/>
                </a:lnTo>
                <a:lnTo>
                  <a:pt x="34513" y="10046"/>
                </a:lnTo>
                <a:lnTo>
                  <a:pt x="34513" y="10046"/>
                </a:lnTo>
                <a:lnTo>
                  <a:pt x="34513" y="10018"/>
                </a:lnTo>
                <a:lnTo>
                  <a:pt x="34456" y="9990"/>
                </a:lnTo>
                <a:lnTo>
                  <a:pt x="34372" y="9934"/>
                </a:lnTo>
                <a:lnTo>
                  <a:pt x="34287" y="9877"/>
                </a:lnTo>
                <a:lnTo>
                  <a:pt x="34259" y="9849"/>
                </a:lnTo>
                <a:lnTo>
                  <a:pt x="34259" y="9792"/>
                </a:lnTo>
                <a:lnTo>
                  <a:pt x="34259" y="9792"/>
                </a:lnTo>
                <a:lnTo>
                  <a:pt x="34231" y="9821"/>
                </a:lnTo>
                <a:lnTo>
                  <a:pt x="34231" y="9877"/>
                </a:lnTo>
                <a:lnTo>
                  <a:pt x="34231" y="9877"/>
                </a:lnTo>
                <a:lnTo>
                  <a:pt x="34202" y="9792"/>
                </a:lnTo>
                <a:lnTo>
                  <a:pt x="34146" y="9736"/>
                </a:lnTo>
                <a:lnTo>
                  <a:pt x="34090" y="9736"/>
                </a:lnTo>
                <a:lnTo>
                  <a:pt x="34033" y="9764"/>
                </a:lnTo>
                <a:lnTo>
                  <a:pt x="34033" y="9764"/>
                </a:lnTo>
                <a:lnTo>
                  <a:pt x="34005" y="9736"/>
                </a:lnTo>
                <a:lnTo>
                  <a:pt x="34005" y="9680"/>
                </a:lnTo>
                <a:lnTo>
                  <a:pt x="34118" y="9567"/>
                </a:lnTo>
                <a:lnTo>
                  <a:pt x="34231" y="9426"/>
                </a:lnTo>
                <a:lnTo>
                  <a:pt x="34259" y="9369"/>
                </a:lnTo>
                <a:lnTo>
                  <a:pt x="34259" y="9313"/>
                </a:lnTo>
                <a:lnTo>
                  <a:pt x="34259" y="9313"/>
                </a:lnTo>
                <a:lnTo>
                  <a:pt x="34231" y="9369"/>
                </a:lnTo>
                <a:lnTo>
                  <a:pt x="34202" y="9426"/>
                </a:lnTo>
                <a:lnTo>
                  <a:pt x="34090" y="9538"/>
                </a:lnTo>
                <a:lnTo>
                  <a:pt x="33977" y="9623"/>
                </a:lnTo>
                <a:lnTo>
                  <a:pt x="33948" y="9680"/>
                </a:lnTo>
                <a:lnTo>
                  <a:pt x="33920" y="9736"/>
                </a:lnTo>
                <a:lnTo>
                  <a:pt x="33920" y="9736"/>
                </a:lnTo>
                <a:lnTo>
                  <a:pt x="33977" y="9792"/>
                </a:lnTo>
                <a:lnTo>
                  <a:pt x="34061" y="9849"/>
                </a:lnTo>
                <a:lnTo>
                  <a:pt x="34259" y="9962"/>
                </a:lnTo>
                <a:lnTo>
                  <a:pt x="34259" y="9962"/>
                </a:lnTo>
                <a:lnTo>
                  <a:pt x="34456" y="10075"/>
                </a:lnTo>
                <a:lnTo>
                  <a:pt x="34513" y="10188"/>
                </a:lnTo>
                <a:lnTo>
                  <a:pt x="34513" y="10216"/>
                </a:lnTo>
                <a:lnTo>
                  <a:pt x="34513" y="10300"/>
                </a:lnTo>
                <a:lnTo>
                  <a:pt x="34513" y="10300"/>
                </a:lnTo>
                <a:lnTo>
                  <a:pt x="34456" y="10385"/>
                </a:lnTo>
                <a:lnTo>
                  <a:pt x="34400" y="10413"/>
                </a:lnTo>
                <a:lnTo>
                  <a:pt x="34344" y="10385"/>
                </a:lnTo>
                <a:lnTo>
                  <a:pt x="34287" y="10357"/>
                </a:lnTo>
                <a:lnTo>
                  <a:pt x="34174" y="10188"/>
                </a:lnTo>
                <a:lnTo>
                  <a:pt x="34118" y="10075"/>
                </a:lnTo>
                <a:lnTo>
                  <a:pt x="34118" y="10075"/>
                </a:lnTo>
                <a:lnTo>
                  <a:pt x="34118" y="10159"/>
                </a:lnTo>
                <a:lnTo>
                  <a:pt x="34146" y="10216"/>
                </a:lnTo>
                <a:lnTo>
                  <a:pt x="34231" y="10329"/>
                </a:lnTo>
                <a:lnTo>
                  <a:pt x="34315" y="10413"/>
                </a:lnTo>
                <a:lnTo>
                  <a:pt x="34344" y="10470"/>
                </a:lnTo>
                <a:lnTo>
                  <a:pt x="34372" y="10526"/>
                </a:lnTo>
                <a:lnTo>
                  <a:pt x="34372" y="10526"/>
                </a:lnTo>
                <a:lnTo>
                  <a:pt x="34372" y="10611"/>
                </a:lnTo>
                <a:lnTo>
                  <a:pt x="34372" y="10639"/>
                </a:lnTo>
                <a:lnTo>
                  <a:pt x="34344" y="10667"/>
                </a:lnTo>
                <a:lnTo>
                  <a:pt x="34287" y="10667"/>
                </a:lnTo>
                <a:lnTo>
                  <a:pt x="34287" y="10695"/>
                </a:lnTo>
                <a:lnTo>
                  <a:pt x="34287" y="10752"/>
                </a:lnTo>
                <a:lnTo>
                  <a:pt x="34287" y="10752"/>
                </a:lnTo>
                <a:lnTo>
                  <a:pt x="34259" y="10780"/>
                </a:lnTo>
                <a:lnTo>
                  <a:pt x="34202" y="10780"/>
                </a:lnTo>
                <a:lnTo>
                  <a:pt x="34146" y="10724"/>
                </a:lnTo>
                <a:lnTo>
                  <a:pt x="34061" y="10611"/>
                </a:lnTo>
                <a:lnTo>
                  <a:pt x="34061" y="10611"/>
                </a:lnTo>
                <a:lnTo>
                  <a:pt x="34231" y="10837"/>
                </a:lnTo>
                <a:lnTo>
                  <a:pt x="34259" y="10893"/>
                </a:lnTo>
                <a:lnTo>
                  <a:pt x="34259" y="10949"/>
                </a:lnTo>
                <a:lnTo>
                  <a:pt x="34231" y="11006"/>
                </a:lnTo>
                <a:lnTo>
                  <a:pt x="34174" y="11034"/>
                </a:lnTo>
                <a:lnTo>
                  <a:pt x="34174" y="11034"/>
                </a:lnTo>
                <a:lnTo>
                  <a:pt x="34118" y="10978"/>
                </a:lnTo>
                <a:lnTo>
                  <a:pt x="34090" y="10893"/>
                </a:lnTo>
                <a:lnTo>
                  <a:pt x="33948" y="10808"/>
                </a:lnTo>
                <a:lnTo>
                  <a:pt x="33807" y="10752"/>
                </a:lnTo>
                <a:lnTo>
                  <a:pt x="33666" y="10724"/>
                </a:lnTo>
                <a:lnTo>
                  <a:pt x="33666" y="10724"/>
                </a:lnTo>
                <a:lnTo>
                  <a:pt x="33694" y="10752"/>
                </a:lnTo>
                <a:lnTo>
                  <a:pt x="33779" y="10780"/>
                </a:lnTo>
                <a:lnTo>
                  <a:pt x="33977" y="10865"/>
                </a:lnTo>
                <a:lnTo>
                  <a:pt x="34061" y="10921"/>
                </a:lnTo>
                <a:lnTo>
                  <a:pt x="34118" y="10978"/>
                </a:lnTo>
                <a:lnTo>
                  <a:pt x="34118" y="11062"/>
                </a:lnTo>
                <a:lnTo>
                  <a:pt x="34061" y="11147"/>
                </a:lnTo>
                <a:lnTo>
                  <a:pt x="34061" y="11147"/>
                </a:lnTo>
                <a:lnTo>
                  <a:pt x="34118" y="11119"/>
                </a:lnTo>
                <a:lnTo>
                  <a:pt x="34146" y="11119"/>
                </a:lnTo>
                <a:lnTo>
                  <a:pt x="34174" y="11119"/>
                </a:lnTo>
                <a:lnTo>
                  <a:pt x="34231" y="11147"/>
                </a:lnTo>
                <a:lnTo>
                  <a:pt x="34231" y="11147"/>
                </a:lnTo>
                <a:lnTo>
                  <a:pt x="34231" y="11091"/>
                </a:lnTo>
                <a:lnTo>
                  <a:pt x="34231" y="11062"/>
                </a:lnTo>
                <a:lnTo>
                  <a:pt x="34287" y="11062"/>
                </a:lnTo>
                <a:lnTo>
                  <a:pt x="34315" y="11091"/>
                </a:lnTo>
                <a:lnTo>
                  <a:pt x="34428" y="11203"/>
                </a:lnTo>
                <a:lnTo>
                  <a:pt x="34456" y="11260"/>
                </a:lnTo>
                <a:lnTo>
                  <a:pt x="34456" y="11260"/>
                </a:lnTo>
                <a:lnTo>
                  <a:pt x="34485" y="11429"/>
                </a:lnTo>
                <a:lnTo>
                  <a:pt x="34513" y="11655"/>
                </a:lnTo>
                <a:lnTo>
                  <a:pt x="34485" y="11881"/>
                </a:lnTo>
                <a:lnTo>
                  <a:pt x="34485" y="12022"/>
                </a:lnTo>
                <a:lnTo>
                  <a:pt x="34485" y="12022"/>
                </a:lnTo>
                <a:lnTo>
                  <a:pt x="34456" y="11683"/>
                </a:lnTo>
                <a:lnTo>
                  <a:pt x="34456" y="11486"/>
                </a:lnTo>
                <a:lnTo>
                  <a:pt x="34428" y="11401"/>
                </a:lnTo>
                <a:lnTo>
                  <a:pt x="34400" y="11345"/>
                </a:lnTo>
                <a:lnTo>
                  <a:pt x="34400" y="11345"/>
                </a:lnTo>
                <a:lnTo>
                  <a:pt x="34372" y="11401"/>
                </a:lnTo>
                <a:lnTo>
                  <a:pt x="34315" y="11373"/>
                </a:lnTo>
                <a:lnTo>
                  <a:pt x="34315" y="11373"/>
                </a:lnTo>
                <a:lnTo>
                  <a:pt x="34344" y="11486"/>
                </a:lnTo>
                <a:lnTo>
                  <a:pt x="34372" y="11599"/>
                </a:lnTo>
                <a:lnTo>
                  <a:pt x="34372" y="11711"/>
                </a:lnTo>
                <a:lnTo>
                  <a:pt x="34344" y="11824"/>
                </a:lnTo>
                <a:lnTo>
                  <a:pt x="34344" y="11824"/>
                </a:lnTo>
                <a:lnTo>
                  <a:pt x="34344" y="11683"/>
                </a:lnTo>
                <a:lnTo>
                  <a:pt x="34344" y="11683"/>
                </a:lnTo>
                <a:lnTo>
                  <a:pt x="34315" y="11683"/>
                </a:lnTo>
                <a:lnTo>
                  <a:pt x="34231" y="11711"/>
                </a:lnTo>
                <a:lnTo>
                  <a:pt x="34202" y="11711"/>
                </a:lnTo>
                <a:lnTo>
                  <a:pt x="34174" y="11683"/>
                </a:lnTo>
                <a:lnTo>
                  <a:pt x="34174" y="11683"/>
                </a:lnTo>
                <a:lnTo>
                  <a:pt x="34174" y="11768"/>
                </a:lnTo>
                <a:lnTo>
                  <a:pt x="34146" y="11796"/>
                </a:lnTo>
                <a:lnTo>
                  <a:pt x="34090" y="11796"/>
                </a:lnTo>
                <a:lnTo>
                  <a:pt x="34033" y="11740"/>
                </a:lnTo>
                <a:lnTo>
                  <a:pt x="34033" y="11740"/>
                </a:lnTo>
                <a:lnTo>
                  <a:pt x="34061" y="11824"/>
                </a:lnTo>
                <a:lnTo>
                  <a:pt x="34033" y="11824"/>
                </a:lnTo>
                <a:lnTo>
                  <a:pt x="33920" y="11768"/>
                </a:lnTo>
                <a:lnTo>
                  <a:pt x="33920" y="11768"/>
                </a:lnTo>
                <a:lnTo>
                  <a:pt x="33948" y="11824"/>
                </a:lnTo>
                <a:lnTo>
                  <a:pt x="33920" y="11852"/>
                </a:lnTo>
                <a:lnTo>
                  <a:pt x="33864" y="11881"/>
                </a:lnTo>
                <a:lnTo>
                  <a:pt x="33807" y="11881"/>
                </a:lnTo>
                <a:lnTo>
                  <a:pt x="33751" y="11852"/>
                </a:lnTo>
                <a:lnTo>
                  <a:pt x="33723" y="11824"/>
                </a:lnTo>
                <a:lnTo>
                  <a:pt x="33723" y="11740"/>
                </a:lnTo>
                <a:lnTo>
                  <a:pt x="33751" y="11655"/>
                </a:lnTo>
                <a:lnTo>
                  <a:pt x="33751" y="11655"/>
                </a:lnTo>
                <a:lnTo>
                  <a:pt x="33694" y="11768"/>
                </a:lnTo>
                <a:lnTo>
                  <a:pt x="33666" y="11852"/>
                </a:lnTo>
                <a:lnTo>
                  <a:pt x="33666" y="11909"/>
                </a:lnTo>
                <a:lnTo>
                  <a:pt x="33666" y="11909"/>
                </a:lnTo>
                <a:lnTo>
                  <a:pt x="33779" y="11937"/>
                </a:lnTo>
                <a:lnTo>
                  <a:pt x="33892" y="11937"/>
                </a:lnTo>
                <a:lnTo>
                  <a:pt x="33892" y="11937"/>
                </a:lnTo>
                <a:lnTo>
                  <a:pt x="33920" y="11965"/>
                </a:lnTo>
                <a:lnTo>
                  <a:pt x="34005" y="11965"/>
                </a:lnTo>
                <a:lnTo>
                  <a:pt x="34118" y="11994"/>
                </a:lnTo>
                <a:lnTo>
                  <a:pt x="34174" y="11994"/>
                </a:lnTo>
                <a:lnTo>
                  <a:pt x="34174" y="12050"/>
                </a:lnTo>
                <a:lnTo>
                  <a:pt x="34146" y="12106"/>
                </a:lnTo>
                <a:lnTo>
                  <a:pt x="34061" y="12219"/>
                </a:lnTo>
                <a:lnTo>
                  <a:pt x="34061" y="12219"/>
                </a:lnTo>
                <a:lnTo>
                  <a:pt x="34202" y="12106"/>
                </a:lnTo>
                <a:lnTo>
                  <a:pt x="34315" y="11965"/>
                </a:lnTo>
                <a:lnTo>
                  <a:pt x="34315" y="11965"/>
                </a:lnTo>
                <a:lnTo>
                  <a:pt x="34344" y="12050"/>
                </a:lnTo>
                <a:lnTo>
                  <a:pt x="34372" y="12135"/>
                </a:lnTo>
                <a:lnTo>
                  <a:pt x="34344" y="12191"/>
                </a:lnTo>
                <a:lnTo>
                  <a:pt x="34315" y="12248"/>
                </a:lnTo>
                <a:lnTo>
                  <a:pt x="34174" y="12332"/>
                </a:lnTo>
                <a:lnTo>
                  <a:pt x="34033" y="12389"/>
                </a:lnTo>
                <a:lnTo>
                  <a:pt x="33892" y="12417"/>
                </a:lnTo>
                <a:lnTo>
                  <a:pt x="33751" y="12417"/>
                </a:lnTo>
                <a:lnTo>
                  <a:pt x="33666" y="12389"/>
                </a:lnTo>
                <a:lnTo>
                  <a:pt x="33666" y="12360"/>
                </a:lnTo>
                <a:lnTo>
                  <a:pt x="33694" y="12332"/>
                </a:lnTo>
                <a:lnTo>
                  <a:pt x="33694" y="12332"/>
                </a:lnTo>
                <a:lnTo>
                  <a:pt x="33610" y="12360"/>
                </a:lnTo>
                <a:lnTo>
                  <a:pt x="33610" y="12445"/>
                </a:lnTo>
                <a:lnTo>
                  <a:pt x="33610" y="12445"/>
                </a:lnTo>
                <a:lnTo>
                  <a:pt x="33299" y="12360"/>
                </a:lnTo>
                <a:lnTo>
                  <a:pt x="33299" y="12360"/>
                </a:lnTo>
                <a:lnTo>
                  <a:pt x="33384" y="12417"/>
                </a:lnTo>
                <a:lnTo>
                  <a:pt x="33469" y="12445"/>
                </a:lnTo>
                <a:lnTo>
                  <a:pt x="33553" y="12502"/>
                </a:lnTo>
                <a:lnTo>
                  <a:pt x="33582" y="12530"/>
                </a:lnTo>
                <a:lnTo>
                  <a:pt x="33582" y="12586"/>
                </a:lnTo>
                <a:lnTo>
                  <a:pt x="33582" y="12586"/>
                </a:lnTo>
                <a:lnTo>
                  <a:pt x="33582" y="12643"/>
                </a:lnTo>
                <a:lnTo>
                  <a:pt x="33525" y="12699"/>
                </a:lnTo>
                <a:lnTo>
                  <a:pt x="33497" y="12727"/>
                </a:lnTo>
                <a:lnTo>
                  <a:pt x="33441" y="12755"/>
                </a:lnTo>
                <a:lnTo>
                  <a:pt x="33299" y="12784"/>
                </a:lnTo>
                <a:lnTo>
                  <a:pt x="33187" y="12727"/>
                </a:lnTo>
                <a:lnTo>
                  <a:pt x="33187" y="12727"/>
                </a:lnTo>
                <a:lnTo>
                  <a:pt x="33215" y="12784"/>
                </a:lnTo>
                <a:lnTo>
                  <a:pt x="33271" y="12840"/>
                </a:lnTo>
                <a:lnTo>
                  <a:pt x="33328" y="12840"/>
                </a:lnTo>
                <a:lnTo>
                  <a:pt x="33412" y="12868"/>
                </a:lnTo>
                <a:lnTo>
                  <a:pt x="33582" y="12840"/>
                </a:lnTo>
                <a:lnTo>
                  <a:pt x="33723" y="12812"/>
                </a:lnTo>
                <a:lnTo>
                  <a:pt x="33723" y="12812"/>
                </a:lnTo>
                <a:lnTo>
                  <a:pt x="33610" y="12925"/>
                </a:lnTo>
                <a:lnTo>
                  <a:pt x="33497" y="12981"/>
                </a:lnTo>
                <a:lnTo>
                  <a:pt x="33384" y="13009"/>
                </a:lnTo>
                <a:lnTo>
                  <a:pt x="33243" y="13038"/>
                </a:lnTo>
                <a:lnTo>
                  <a:pt x="33243" y="13038"/>
                </a:lnTo>
                <a:lnTo>
                  <a:pt x="32989" y="13122"/>
                </a:lnTo>
                <a:lnTo>
                  <a:pt x="32848" y="13122"/>
                </a:lnTo>
                <a:lnTo>
                  <a:pt x="32820" y="13122"/>
                </a:lnTo>
                <a:lnTo>
                  <a:pt x="32791" y="13094"/>
                </a:lnTo>
                <a:lnTo>
                  <a:pt x="32791" y="13094"/>
                </a:lnTo>
                <a:lnTo>
                  <a:pt x="32594" y="13320"/>
                </a:lnTo>
                <a:lnTo>
                  <a:pt x="32594" y="13320"/>
                </a:lnTo>
                <a:lnTo>
                  <a:pt x="32453" y="13433"/>
                </a:lnTo>
                <a:lnTo>
                  <a:pt x="32340" y="13574"/>
                </a:lnTo>
                <a:lnTo>
                  <a:pt x="32340" y="13574"/>
                </a:lnTo>
                <a:lnTo>
                  <a:pt x="32284" y="13687"/>
                </a:lnTo>
                <a:lnTo>
                  <a:pt x="32227" y="13743"/>
                </a:lnTo>
                <a:lnTo>
                  <a:pt x="32227" y="13687"/>
                </a:lnTo>
                <a:lnTo>
                  <a:pt x="32255" y="13574"/>
                </a:lnTo>
                <a:lnTo>
                  <a:pt x="32255" y="13574"/>
                </a:lnTo>
                <a:lnTo>
                  <a:pt x="32227" y="13659"/>
                </a:lnTo>
                <a:lnTo>
                  <a:pt x="32171" y="13743"/>
                </a:lnTo>
                <a:lnTo>
                  <a:pt x="32086" y="13771"/>
                </a:lnTo>
                <a:lnTo>
                  <a:pt x="32030" y="13800"/>
                </a:lnTo>
                <a:lnTo>
                  <a:pt x="31832" y="13828"/>
                </a:lnTo>
                <a:lnTo>
                  <a:pt x="31691" y="13856"/>
                </a:lnTo>
                <a:lnTo>
                  <a:pt x="31691" y="13856"/>
                </a:lnTo>
                <a:lnTo>
                  <a:pt x="31493" y="13941"/>
                </a:lnTo>
                <a:lnTo>
                  <a:pt x="31352" y="14082"/>
                </a:lnTo>
                <a:lnTo>
                  <a:pt x="31211" y="14223"/>
                </a:lnTo>
                <a:lnTo>
                  <a:pt x="31070" y="14392"/>
                </a:lnTo>
                <a:lnTo>
                  <a:pt x="31070" y="14392"/>
                </a:lnTo>
                <a:lnTo>
                  <a:pt x="31070" y="14308"/>
                </a:lnTo>
                <a:lnTo>
                  <a:pt x="31098" y="14223"/>
                </a:lnTo>
                <a:lnTo>
                  <a:pt x="31098" y="14223"/>
                </a:lnTo>
                <a:lnTo>
                  <a:pt x="31014" y="14364"/>
                </a:lnTo>
                <a:lnTo>
                  <a:pt x="30788" y="14590"/>
                </a:lnTo>
                <a:lnTo>
                  <a:pt x="30647" y="14703"/>
                </a:lnTo>
                <a:lnTo>
                  <a:pt x="30534" y="14787"/>
                </a:lnTo>
                <a:lnTo>
                  <a:pt x="30449" y="14787"/>
                </a:lnTo>
                <a:lnTo>
                  <a:pt x="30421" y="14787"/>
                </a:lnTo>
                <a:lnTo>
                  <a:pt x="30421" y="14731"/>
                </a:lnTo>
                <a:lnTo>
                  <a:pt x="30421" y="14731"/>
                </a:lnTo>
                <a:lnTo>
                  <a:pt x="30421" y="14816"/>
                </a:lnTo>
                <a:lnTo>
                  <a:pt x="30365" y="14872"/>
                </a:lnTo>
                <a:lnTo>
                  <a:pt x="30280" y="14957"/>
                </a:lnTo>
                <a:lnTo>
                  <a:pt x="30195" y="15013"/>
                </a:lnTo>
                <a:lnTo>
                  <a:pt x="30082" y="15069"/>
                </a:lnTo>
                <a:lnTo>
                  <a:pt x="29970" y="15098"/>
                </a:lnTo>
                <a:lnTo>
                  <a:pt x="29885" y="15098"/>
                </a:lnTo>
                <a:lnTo>
                  <a:pt x="29828" y="15069"/>
                </a:lnTo>
                <a:lnTo>
                  <a:pt x="29828" y="15069"/>
                </a:lnTo>
                <a:lnTo>
                  <a:pt x="29885" y="15126"/>
                </a:lnTo>
                <a:lnTo>
                  <a:pt x="29885" y="15154"/>
                </a:lnTo>
                <a:lnTo>
                  <a:pt x="29828" y="15182"/>
                </a:lnTo>
                <a:lnTo>
                  <a:pt x="29828" y="15182"/>
                </a:lnTo>
                <a:lnTo>
                  <a:pt x="29857" y="15211"/>
                </a:lnTo>
                <a:lnTo>
                  <a:pt x="29885" y="15211"/>
                </a:lnTo>
                <a:lnTo>
                  <a:pt x="29828" y="15239"/>
                </a:lnTo>
                <a:lnTo>
                  <a:pt x="29772" y="15239"/>
                </a:lnTo>
                <a:lnTo>
                  <a:pt x="29744" y="15211"/>
                </a:lnTo>
                <a:lnTo>
                  <a:pt x="29744" y="15154"/>
                </a:lnTo>
                <a:lnTo>
                  <a:pt x="29744" y="15154"/>
                </a:lnTo>
                <a:lnTo>
                  <a:pt x="29716" y="15239"/>
                </a:lnTo>
                <a:lnTo>
                  <a:pt x="29687" y="15211"/>
                </a:lnTo>
                <a:lnTo>
                  <a:pt x="29659" y="15069"/>
                </a:lnTo>
                <a:lnTo>
                  <a:pt x="29659" y="15069"/>
                </a:lnTo>
                <a:lnTo>
                  <a:pt x="29687" y="15239"/>
                </a:lnTo>
                <a:lnTo>
                  <a:pt x="29659" y="15323"/>
                </a:lnTo>
                <a:lnTo>
                  <a:pt x="29603" y="15380"/>
                </a:lnTo>
                <a:lnTo>
                  <a:pt x="29603" y="15380"/>
                </a:lnTo>
                <a:lnTo>
                  <a:pt x="29574" y="15380"/>
                </a:lnTo>
                <a:lnTo>
                  <a:pt x="29603" y="15323"/>
                </a:lnTo>
                <a:lnTo>
                  <a:pt x="29603" y="15323"/>
                </a:lnTo>
                <a:lnTo>
                  <a:pt x="29405" y="15549"/>
                </a:lnTo>
                <a:lnTo>
                  <a:pt x="29320" y="15634"/>
                </a:lnTo>
                <a:lnTo>
                  <a:pt x="29292" y="15690"/>
                </a:lnTo>
                <a:lnTo>
                  <a:pt x="29292" y="15719"/>
                </a:lnTo>
                <a:lnTo>
                  <a:pt x="29292" y="15719"/>
                </a:lnTo>
                <a:lnTo>
                  <a:pt x="29179" y="15775"/>
                </a:lnTo>
                <a:lnTo>
                  <a:pt x="29151" y="15803"/>
                </a:lnTo>
                <a:lnTo>
                  <a:pt x="29236" y="15775"/>
                </a:lnTo>
                <a:lnTo>
                  <a:pt x="29236" y="15775"/>
                </a:lnTo>
                <a:lnTo>
                  <a:pt x="29208" y="15831"/>
                </a:lnTo>
                <a:lnTo>
                  <a:pt x="29151" y="15888"/>
                </a:lnTo>
                <a:lnTo>
                  <a:pt x="29123" y="15888"/>
                </a:lnTo>
                <a:lnTo>
                  <a:pt x="29038" y="15916"/>
                </a:lnTo>
                <a:lnTo>
                  <a:pt x="29038" y="15916"/>
                </a:lnTo>
                <a:lnTo>
                  <a:pt x="29095" y="15944"/>
                </a:lnTo>
                <a:lnTo>
                  <a:pt x="29095" y="15972"/>
                </a:lnTo>
                <a:lnTo>
                  <a:pt x="29095" y="16001"/>
                </a:lnTo>
                <a:lnTo>
                  <a:pt x="29067" y="16029"/>
                </a:lnTo>
                <a:lnTo>
                  <a:pt x="28982" y="16085"/>
                </a:lnTo>
                <a:lnTo>
                  <a:pt x="28897" y="16085"/>
                </a:lnTo>
                <a:lnTo>
                  <a:pt x="28897" y="16085"/>
                </a:lnTo>
                <a:lnTo>
                  <a:pt x="28954" y="16114"/>
                </a:lnTo>
                <a:lnTo>
                  <a:pt x="28954" y="16170"/>
                </a:lnTo>
                <a:lnTo>
                  <a:pt x="28954" y="16226"/>
                </a:lnTo>
                <a:lnTo>
                  <a:pt x="28897" y="16311"/>
                </a:lnTo>
                <a:lnTo>
                  <a:pt x="28813" y="16480"/>
                </a:lnTo>
                <a:lnTo>
                  <a:pt x="28756" y="16565"/>
                </a:lnTo>
                <a:lnTo>
                  <a:pt x="28728" y="16622"/>
                </a:lnTo>
                <a:lnTo>
                  <a:pt x="28728" y="16622"/>
                </a:lnTo>
                <a:lnTo>
                  <a:pt x="28728" y="16791"/>
                </a:lnTo>
                <a:lnTo>
                  <a:pt x="28728" y="16932"/>
                </a:lnTo>
                <a:lnTo>
                  <a:pt x="28728" y="17242"/>
                </a:lnTo>
                <a:lnTo>
                  <a:pt x="28728" y="17242"/>
                </a:lnTo>
                <a:lnTo>
                  <a:pt x="28728" y="17496"/>
                </a:lnTo>
                <a:lnTo>
                  <a:pt x="28756" y="17750"/>
                </a:lnTo>
                <a:lnTo>
                  <a:pt x="28784" y="17976"/>
                </a:lnTo>
                <a:lnTo>
                  <a:pt x="28841" y="18230"/>
                </a:lnTo>
                <a:lnTo>
                  <a:pt x="28841" y="18230"/>
                </a:lnTo>
                <a:lnTo>
                  <a:pt x="28897" y="18484"/>
                </a:lnTo>
                <a:lnTo>
                  <a:pt x="28925" y="18710"/>
                </a:lnTo>
                <a:lnTo>
                  <a:pt x="28925" y="18964"/>
                </a:lnTo>
                <a:lnTo>
                  <a:pt x="28925" y="19218"/>
                </a:lnTo>
                <a:lnTo>
                  <a:pt x="28925" y="19218"/>
                </a:lnTo>
                <a:lnTo>
                  <a:pt x="28897" y="19077"/>
                </a:lnTo>
                <a:lnTo>
                  <a:pt x="28897" y="18936"/>
                </a:lnTo>
                <a:lnTo>
                  <a:pt x="28925" y="18823"/>
                </a:lnTo>
                <a:lnTo>
                  <a:pt x="28925" y="18682"/>
                </a:lnTo>
                <a:lnTo>
                  <a:pt x="28925" y="18682"/>
                </a:lnTo>
                <a:lnTo>
                  <a:pt x="28897" y="18625"/>
                </a:lnTo>
                <a:lnTo>
                  <a:pt x="28869" y="18569"/>
                </a:lnTo>
                <a:lnTo>
                  <a:pt x="28813" y="18512"/>
                </a:lnTo>
                <a:lnTo>
                  <a:pt x="28813" y="18456"/>
                </a:lnTo>
                <a:lnTo>
                  <a:pt x="28813" y="18456"/>
                </a:lnTo>
                <a:lnTo>
                  <a:pt x="28813" y="18766"/>
                </a:lnTo>
                <a:lnTo>
                  <a:pt x="28869" y="19077"/>
                </a:lnTo>
                <a:lnTo>
                  <a:pt x="28954" y="19613"/>
                </a:lnTo>
                <a:lnTo>
                  <a:pt x="28982" y="19867"/>
                </a:lnTo>
                <a:lnTo>
                  <a:pt x="28982" y="20149"/>
                </a:lnTo>
                <a:lnTo>
                  <a:pt x="28982" y="20431"/>
                </a:lnTo>
                <a:lnTo>
                  <a:pt x="28897" y="20742"/>
                </a:lnTo>
                <a:lnTo>
                  <a:pt x="28897" y="20742"/>
                </a:lnTo>
                <a:lnTo>
                  <a:pt x="28841" y="20967"/>
                </a:lnTo>
                <a:lnTo>
                  <a:pt x="28756" y="21193"/>
                </a:lnTo>
                <a:lnTo>
                  <a:pt x="28643" y="21419"/>
                </a:lnTo>
                <a:lnTo>
                  <a:pt x="28587" y="21503"/>
                </a:lnTo>
                <a:lnTo>
                  <a:pt x="28502" y="21588"/>
                </a:lnTo>
                <a:lnTo>
                  <a:pt x="28502" y="21588"/>
                </a:lnTo>
                <a:lnTo>
                  <a:pt x="28389" y="21616"/>
                </a:lnTo>
                <a:lnTo>
                  <a:pt x="28248" y="21645"/>
                </a:lnTo>
                <a:lnTo>
                  <a:pt x="28248" y="21645"/>
                </a:lnTo>
                <a:lnTo>
                  <a:pt x="28107" y="21645"/>
                </a:lnTo>
                <a:lnTo>
                  <a:pt x="27966" y="21616"/>
                </a:lnTo>
                <a:lnTo>
                  <a:pt x="27966" y="21616"/>
                </a:lnTo>
                <a:lnTo>
                  <a:pt x="27910" y="21588"/>
                </a:lnTo>
                <a:lnTo>
                  <a:pt x="27938" y="21532"/>
                </a:lnTo>
                <a:lnTo>
                  <a:pt x="27938" y="21532"/>
                </a:lnTo>
                <a:lnTo>
                  <a:pt x="27966" y="21475"/>
                </a:lnTo>
                <a:lnTo>
                  <a:pt x="27994" y="21475"/>
                </a:lnTo>
                <a:lnTo>
                  <a:pt x="28022" y="21503"/>
                </a:lnTo>
                <a:lnTo>
                  <a:pt x="28079" y="21588"/>
                </a:lnTo>
                <a:lnTo>
                  <a:pt x="28079" y="21588"/>
                </a:lnTo>
                <a:lnTo>
                  <a:pt x="28051" y="21503"/>
                </a:lnTo>
                <a:lnTo>
                  <a:pt x="27966" y="21306"/>
                </a:lnTo>
                <a:lnTo>
                  <a:pt x="27825" y="21052"/>
                </a:lnTo>
                <a:lnTo>
                  <a:pt x="27825" y="21052"/>
                </a:lnTo>
                <a:lnTo>
                  <a:pt x="27768" y="20967"/>
                </a:lnTo>
                <a:lnTo>
                  <a:pt x="27684" y="20939"/>
                </a:lnTo>
                <a:lnTo>
                  <a:pt x="27627" y="20883"/>
                </a:lnTo>
                <a:lnTo>
                  <a:pt x="27571" y="20798"/>
                </a:lnTo>
                <a:lnTo>
                  <a:pt x="27571" y="20798"/>
                </a:lnTo>
                <a:lnTo>
                  <a:pt x="27543" y="20770"/>
                </a:lnTo>
                <a:lnTo>
                  <a:pt x="27543" y="20713"/>
                </a:lnTo>
                <a:lnTo>
                  <a:pt x="27571" y="20600"/>
                </a:lnTo>
                <a:lnTo>
                  <a:pt x="27571" y="20516"/>
                </a:lnTo>
                <a:lnTo>
                  <a:pt x="27543" y="20459"/>
                </a:lnTo>
                <a:lnTo>
                  <a:pt x="27486" y="20431"/>
                </a:lnTo>
                <a:lnTo>
                  <a:pt x="27486" y="20431"/>
                </a:lnTo>
                <a:lnTo>
                  <a:pt x="27599" y="20346"/>
                </a:lnTo>
                <a:lnTo>
                  <a:pt x="27684" y="20262"/>
                </a:lnTo>
                <a:lnTo>
                  <a:pt x="27684" y="20262"/>
                </a:lnTo>
                <a:lnTo>
                  <a:pt x="27486" y="20403"/>
                </a:lnTo>
                <a:lnTo>
                  <a:pt x="27486" y="20403"/>
                </a:lnTo>
                <a:lnTo>
                  <a:pt x="27486" y="20403"/>
                </a:lnTo>
                <a:lnTo>
                  <a:pt x="27458" y="20375"/>
                </a:lnTo>
                <a:lnTo>
                  <a:pt x="27486" y="20290"/>
                </a:lnTo>
                <a:lnTo>
                  <a:pt x="27514" y="20121"/>
                </a:lnTo>
                <a:lnTo>
                  <a:pt x="27514" y="20121"/>
                </a:lnTo>
                <a:lnTo>
                  <a:pt x="27486" y="20064"/>
                </a:lnTo>
                <a:lnTo>
                  <a:pt x="27486" y="20036"/>
                </a:lnTo>
                <a:lnTo>
                  <a:pt x="27430" y="20093"/>
                </a:lnTo>
                <a:lnTo>
                  <a:pt x="27430" y="20093"/>
                </a:lnTo>
                <a:lnTo>
                  <a:pt x="27373" y="20121"/>
                </a:lnTo>
                <a:lnTo>
                  <a:pt x="27345" y="20064"/>
                </a:lnTo>
                <a:lnTo>
                  <a:pt x="27260" y="19895"/>
                </a:lnTo>
                <a:lnTo>
                  <a:pt x="27176" y="19669"/>
                </a:lnTo>
                <a:lnTo>
                  <a:pt x="27148" y="19556"/>
                </a:lnTo>
                <a:lnTo>
                  <a:pt x="27148" y="19556"/>
                </a:lnTo>
                <a:lnTo>
                  <a:pt x="27232" y="19500"/>
                </a:lnTo>
                <a:lnTo>
                  <a:pt x="27345" y="19415"/>
                </a:lnTo>
                <a:lnTo>
                  <a:pt x="27430" y="19274"/>
                </a:lnTo>
                <a:lnTo>
                  <a:pt x="27430" y="19218"/>
                </a:lnTo>
                <a:lnTo>
                  <a:pt x="27402" y="19161"/>
                </a:lnTo>
                <a:lnTo>
                  <a:pt x="27402" y="19161"/>
                </a:lnTo>
                <a:lnTo>
                  <a:pt x="27345" y="19190"/>
                </a:lnTo>
                <a:lnTo>
                  <a:pt x="27317" y="19161"/>
                </a:lnTo>
                <a:lnTo>
                  <a:pt x="27317" y="19133"/>
                </a:lnTo>
                <a:lnTo>
                  <a:pt x="27260" y="19077"/>
                </a:lnTo>
                <a:lnTo>
                  <a:pt x="27260" y="19077"/>
                </a:lnTo>
                <a:lnTo>
                  <a:pt x="27232" y="19133"/>
                </a:lnTo>
                <a:lnTo>
                  <a:pt x="27232" y="19218"/>
                </a:lnTo>
                <a:lnTo>
                  <a:pt x="27232" y="19274"/>
                </a:lnTo>
                <a:lnTo>
                  <a:pt x="27176" y="19387"/>
                </a:lnTo>
                <a:lnTo>
                  <a:pt x="27176" y="19387"/>
                </a:lnTo>
                <a:lnTo>
                  <a:pt x="27148" y="19302"/>
                </a:lnTo>
                <a:lnTo>
                  <a:pt x="27148" y="19302"/>
                </a:lnTo>
                <a:lnTo>
                  <a:pt x="27148" y="19387"/>
                </a:lnTo>
                <a:lnTo>
                  <a:pt x="27148" y="19387"/>
                </a:lnTo>
                <a:lnTo>
                  <a:pt x="27119" y="19246"/>
                </a:lnTo>
                <a:lnTo>
                  <a:pt x="27148" y="19105"/>
                </a:lnTo>
                <a:lnTo>
                  <a:pt x="27176" y="18992"/>
                </a:lnTo>
                <a:lnTo>
                  <a:pt x="27260" y="18851"/>
                </a:lnTo>
                <a:lnTo>
                  <a:pt x="27373" y="18625"/>
                </a:lnTo>
                <a:lnTo>
                  <a:pt x="27430" y="18484"/>
                </a:lnTo>
                <a:lnTo>
                  <a:pt x="27430" y="18343"/>
                </a:lnTo>
                <a:lnTo>
                  <a:pt x="27430" y="18343"/>
                </a:lnTo>
                <a:lnTo>
                  <a:pt x="27402" y="18258"/>
                </a:lnTo>
                <a:lnTo>
                  <a:pt x="27373" y="18145"/>
                </a:lnTo>
                <a:lnTo>
                  <a:pt x="27232" y="17948"/>
                </a:lnTo>
                <a:lnTo>
                  <a:pt x="27091" y="17779"/>
                </a:lnTo>
                <a:lnTo>
                  <a:pt x="26978" y="17581"/>
                </a:lnTo>
                <a:lnTo>
                  <a:pt x="26978" y="17581"/>
                </a:lnTo>
                <a:lnTo>
                  <a:pt x="26894" y="17468"/>
                </a:lnTo>
                <a:lnTo>
                  <a:pt x="26837" y="17383"/>
                </a:lnTo>
                <a:lnTo>
                  <a:pt x="26753" y="17327"/>
                </a:lnTo>
                <a:lnTo>
                  <a:pt x="26668" y="17271"/>
                </a:lnTo>
                <a:lnTo>
                  <a:pt x="26583" y="17271"/>
                </a:lnTo>
                <a:lnTo>
                  <a:pt x="26527" y="17271"/>
                </a:lnTo>
                <a:lnTo>
                  <a:pt x="26357" y="17327"/>
                </a:lnTo>
                <a:lnTo>
                  <a:pt x="25991" y="17468"/>
                </a:lnTo>
                <a:lnTo>
                  <a:pt x="25793" y="17553"/>
                </a:lnTo>
                <a:lnTo>
                  <a:pt x="25567" y="17581"/>
                </a:lnTo>
                <a:lnTo>
                  <a:pt x="25567" y="17581"/>
                </a:lnTo>
                <a:lnTo>
                  <a:pt x="25596" y="17525"/>
                </a:lnTo>
                <a:lnTo>
                  <a:pt x="25596" y="17496"/>
                </a:lnTo>
                <a:lnTo>
                  <a:pt x="25567" y="17383"/>
                </a:lnTo>
                <a:lnTo>
                  <a:pt x="25511" y="17271"/>
                </a:lnTo>
                <a:lnTo>
                  <a:pt x="25454" y="17214"/>
                </a:lnTo>
                <a:lnTo>
                  <a:pt x="25454" y="17214"/>
                </a:lnTo>
                <a:lnTo>
                  <a:pt x="25511" y="17242"/>
                </a:lnTo>
                <a:lnTo>
                  <a:pt x="25567" y="17214"/>
                </a:lnTo>
                <a:lnTo>
                  <a:pt x="25567" y="17214"/>
                </a:lnTo>
                <a:lnTo>
                  <a:pt x="25426" y="17158"/>
                </a:lnTo>
                <a:lnTo>
                  <a:pt x="25426" y="17158"/>
                </a:lnTo>
                <a:lnTo>
                  <a:pt x="25454" y="17073"/>
                </a:lnTo>
                <a:lnTo>
                  <a:pt x="25539" y="17045"/>
                </a:lnTo>
                <a:lnTo>
                  <a:pt x="25539" y="17045"/>
                </a:lnTo>
                <a:lnTo>
                  <a:pt x="25398" y="17017"/>
                </a:lnTo>
                <a:lnTo>
                  <a:pt x="25342" y="17017"/>
                </a:lnTo>
                <a:lnTo>
                  <a:pt x="25313" y="17045"/>
                </a:lnTo>
                <a:lnTo>
                  <a:pt x="25313" y="17073"/>
                </a:lnTo>
                <a:lnTo>
                  <a:pt x="25370" y="17129"/>
                </a:lnTo>
                <a:lnTo>
                  <a:pt x="25370" y="17129"/>
                </a:lnTo>
                <a:lnTo>
                  <a:pt x="25313" y="17129"/>
                </a:lnTo>
                <a:lnTo>
                  <a:pt x="25257" y="17129"/>
                </a:lnTo>
                <a:lnTo>
                  <a:pt x="25116" y="17073"/>
                </a:lnTo>
                <a:lnTo>
                  <a:pt x="24862" y="16932"/>
                </a:lnTo>
                <a:lnTo>
                  <a:pt x="24862" y="16932"/>
                </a:lnTo>
                <a:lnTo>
                  <a:pt x="25003" y="16932"/>
                </a:lnTo>
                <a:lnTo>
                  <a:pt x="25088" y="16932"/>
                </a:lnTo>
                <a:lnTo>
                  <a:pt x="25116" y="16932"/>
                </a:lnTo>
                <a:lnTo>
                  <a:pt x="25116" y="16932"/>
                </a:lnTo>
                <a:lnTo>
                  <a:pt x="25059" y="16876"/>
                </a:lnTo>
                <a:lnTo>
                  <a:pt x="24975" y="16847"/>
                </a:lnTo>
                <a:lnTo>
                  <a:pt x="24749" y="16876"/>
                </a:lnTo>
                <a:lnTo>
                  <a:pt x="24523" y="16932"/>
                </a:lnTo>
                <a:lnTo>
                  <a:pt x="24354" y="16960"/>
                </a:lnTo>
                <a:lnTo>
                  <a:pt x="24354" y="16960"/>
                </a:lnTo>
                <a:lnTo>
                  <a:pt x="24580" y="16932"/>
                </a:lnTo>
                <a:lnTo>
                  <a:pt x="24580" y="16904"/>
                </a:lnTo>
                <a:lnTo>
                  <a:pt x="24580" y="16904"/>
                </a:lnTo>
                <a:lnTo>
                  <a:pt x="24495" y="16847"/>
                </a:lnTo>
                <a:lnTo>
                  <a:pt x="24495" y="16819"/>
                </a:lnTo>
                <a:lnTo>
                  <a:pt x="24523" y="16763"/>
                </a:lnTo>
                <a:lnTo>
                  <a:pt x="24523" y="16763"/>
                </a:lnTo>
                <a:lnTo>
                  <a:pt x="24382" y="16876"/>
                </a:lnTo>
                <a:lnTo>
                  <a:pt x="24410" y="16847"/>
                </a:lnTo>
                <a:lnTo>
                  <a:pt x="24410" y="16819"/>
                </a:lnTo>
                <a:lnTo>
                  <a:pt x="24354" y="16847"/>
                </a:lnTo>
                <a:lnTo>
                  <a:pt x="24354" y="16847"/>
                </a:lnTo>
                <a:lnTo>
                  <a:pt x="24269" y="16904"/>
                </a:lnTo>
                <a:lnTo>
                  <a:pt x="24213" y="16960"/>
                </a:lnTo>
                <a:lnTo>
                  <a:pt x="24156" y="17017"/>
                </a:lnTo>
                <a:lnTo>
                  <a:pt x="24043" y="17017"/>
                </a:lnTo>
                <a:lnTo>
                  <a:pt x="24043" y="17017"/>
                </a:lnTo>
                <a:lnTo>
                  <a:pt x="24156" y="16960"/>
                </a:lnTo>
                <a:lnTo>
                  <a:pt x="24185" y="16932"/>
                </a:lnTo>
                <a:lnTo>
                  <a:pt x="24185" y="16904"/>
                </a:lnTo>
                <a:lnTo>
                  <a:pt x="24156" y="16876"/>
                </a:lnTo>
                <a:lnTo>
                  <a:pt x="24156" y="16876"/>
                </a:lnTo>
                <a:lnTo>
                  <a:pt x="24100" y="16988"/>
                </a:lnTo>
                <a:lnTo>
                  <a:pt x="23987" y="17045"/>
                </a:lnTo>
                <a:lnTo>
                  <a:pt x="23846" y="17101"/>
                </a:lnTo>
                <a:lnTo>
                  <a:pt x="23705" y="17073"/>
                </a:lnTo>
                <a:lnTo>
                  <a:pt x="23705" y="17073"/>
                </a:lnTo>
                <a:lnTo>
                  <a:pt x="23761" y="17073"/>
                </a:lnTo>
                <a:lnTo>
                  <a:pt x="23789" y="17045"/>
                </a:lnTo>
                <a:lnTo>
                  <a:pt x="23818" y="16904"/>
                </a:lnTo>
                <a:lnTo>
                  <a:pt x="23789" y="16734"/>
                </a:lnTo>
                <a:lnTo>
                  <a:pt x="23761" y="16650"/>
                </a:lnTo>
                <a:lnTo>
                  <a:pt x="23761" y="16650"/>
                </a:lnTo>
                <a:lnTo>
                  <a:pt x="23677" y="16791"/>
                </a:lnTo>
                <a:lnTo>
                  <a:pt x="23564" y="16904"/>
                </a:lnTo>
                <a:lnTo>
                  <a:pt x="23451" y="16932"/>
                </a:lnTo>
                <a:lnTo>
                  <a:pt x="23310" y="16960"/>
                </a:lnTo>
                <a:lnTo>
                  <a:pt x="23028" y="16988"/>
                </a:lnTo>
                <a:lnTo>
                  <a:pt x="22858" y="16988"/>
                </a:lnTo>
                <a:lnTo>
                  <a:pt x="22717" y="17017"/>
                </a:lnTo>
                <a:lnTo>
                  <a:pt x="22717" y="17017"/>
                </a:lnTo>
                <a:lnTo>
                  <a:pt x="22491" y="17073"/>
                </a:lnTo>
                <a:lnTo>
                  <a:pt x="22266" y="17073"/>
                </a:lnTo>
                <a:lnTo>
                  <a:pt x="22266" y="17073"/>
                </a:lnTo>
                <a:lnTo>
                  <a:pt x="22209" y="17045"/>
                </a:lnTo>
                <a:lnTo>
                  <a:pt x="22125" y="16988"/>
                </a:lnTo>
                <a:lnTo>
                  <a:pt x="22068" y="16988"/>
                </a:lnTo>
                <a:lnTo>
                  <a:pt x="21983" y="16988"/>
                </a:lnTo>
                <a:lnTo>
                  <a:pt x="21983" y="16988"/>
                </a:lnTo>
                <a:lnTo>
                  <a:pt x="21871" y="17045"/>
                </a:lnTo>
                <a:lnTo>
                  <a:pt x="21842" y="17101"/>
                </a:lnTo>
                <a:lnTo>
                  <a:pt x="21871" y="17158"/>
                </a:lnTo>
                <a:lnTo>
                  <a:pt x="21955" y="17186"/>
                </a:lnTo>
                <a:lnTo>
                  <a:pt x="22040" y="17242"/>
                </a:lnTo>
                <a:lnTo>
                  <a:pt x="22181" y="17242"/>
                </a:lnTo>
                <a:lnTo>
                  <a:pt x="22294" y="17214"/>
                </a:lnTo>
                <a:lnTo>
                  <a:pt x="22379" y="17158"/>
                </a:lnTo>
                <a:lnTo>
                  <a:pt x="22379" y="17158"/>
                </a:lnTo>
                <a:lnTo>
                  <a:pt x="22294" y="17242"/>
                </a:lnTo>
                <a:lnTo>
                  <a:pt x="22237" y="17299"/>
                </a:lnTo>
                <a:lnTo>
                  <a:pt x="22209" y="17327"/>
                </a:lnTo>
                <a:lnTo>
                  <a:pt x="22209" y="17327"/>
                </a:lnTo>
                <a:lnTo>
                  <a:pt x="22294" y="17355"/>
                </a:lnTo>
                <a:lnTo>
                  <a:pt x="22350" y="17355"/>
                </a:lnTo>
                <a:lnTo>
                  <a:pt x="22379" y="17355"/>
                </a:lnTo>
                <a:lnTo>
                  <a:pt x="22350" y="17355"/>
                </a:lnTo>
                <a:lnTo>
                  <a:pt x="22350" y="17355"/>
                </a:lnTo>
                <a:lnTo>
                  <a:pt x="22435" y="17299"/>
                </a:lnTo>
                <a:lnTo>
                  <a:pt x="22491" y="17299"/>
                </a:lnTo>
                <a:lnTo>
                  <a:pt x="22548" y="17355"/>
                </a:lnTo>
                <a:lnTo>
                  <a:pt x="22548" y="17355"/>
                </a:lnTo>
                <a:lnTo>
                  <a:pt x="22548" y="17412"/>
                </a:lnTo>
                <a:lnTo>
                  <a:pt x="22548" y="17440"/>
                </a:lnTo>
                <a:lnTo>
                  <a:pt x="22491" y="17468"/>
                </a:lnTo>
                <a:lnTo>
                  <a:pt x="22407" y="17496"/>
                </a:lnTo>
                <a:lnTo>
                  <a:pt x="22379" y="17525"/>
                </a:lnTo>
                <a:lnTo>
                  <a:pt x="22379" y="17525"/>
                </a:lnTo>
                <a:lnTo>
                  <a:pt x="22322" y="17637"/>
                </a:lnTo>
                <a:lnTo>
                  <a:pt x="22294" y="17694"/>
                </a:lnTo>
                <a:lnTo>
                  <a:pt x="22294" y="17750"/>
                </a:lnTo>
                <a:lnTo>
                  <a:pt x="22407" y="17863"/>
                </a:lnTo>
                <a:lnTo>
                  <a:pt x="22407" y="17863"/>
                </a:lnTo>
                <a:lnTo>
                  <a:pt x="22463" y="17891"/>
                </a:lnTo>
                <a:lnTo>
                  <a:pt x="22520" y="17920"/>
                </a:lnTo>
                <a:lnTo>
                  <a:pt x="22576" y="17948"/>
                </a:lnTo>
                <a:lnTo>
                  <a:pt x="22632" y="18033"/>
                </a:lnTo>
                <a:lnTo>
                  <a:pt x="22632" y="18033"/>
                </a:lnTo>
                <a:lnTo>
                  <a:pt x="22604" y="18089"/>
                </a:lnTo>
                <a:lnTo>
                  <a:pt x="22576" y="18117"/>
                </a:lnTo>
                <a:lnTo>
                  <a:pt x="22548" y="18174"/>
                </a:lnTo>
                <a:lnTo>
                  <a:pt x="22520" y="18202"/>
                </a:lnTo>
                <a:lnTo>
                  <a:pt x="22520" y="18202"/>
                </a:lnTo>
                <a:lnTo>
                  <a:pt x="22463" y="18174"/>
                </a:lnTo>
                <a:lnTo>
                  <a:pt x="22407" y="18174"/>
                </a:lnTo>
                <a:lnTo>
                  <a:pt x="22294" y="18258"/>
                </a:lnTo>
                <a:lnTo>
                  <a:pt x="22294" y="18258"/>
                </a:lnTo>
                <a:lnTo>
                  <a:pt x="22379" y="18117"/>
                </a:lnTo>
                <a:lnTo>
                  <a:pt x="22379" y="18089"/>
                </a:lnTo>
                <a:lnTo>
                  <a:pt x="22350" y="18061"/>
                </a:lnTo>
                <a:lnTo>
                  <a:pt x="22266" y="18004"/>
                </a:lnTo>
                <a:lnTo>
                  <a:pt x="22153" y="17920"/>
                </a:lnTo>
                <a:lnTo>
                  <a:pt x="22153" y="17920"/>
                </a:lnTo>
                <a:lnTo>
                  <a:pt x="22012" y="17779"/>
                </a:lnTo>
                <a:lnTo>
                  <a:pt x="21927" y="17694"/>
                </a:lnTo>
                <a:lnTo>
                  <a:pt x="21871" y="17694"/>
                </a:lnTo>
                <a:lnTo>
                  <a:pt x="21842" y="17694"/>
                </a:lnTo>
                <a:lnTo>
                  <a:pt x="21842" y="17694"/>
                </a:lnTo>
                <a:lnTo>
                  <a:pt x="21814" y="17722"/>
                </a:lnTo>
                <a:lnTo>
                  <a:pt x="21814" y="17779"/>
                </a:lnTo>
                <a:lnTo>
                  <a:pt x="21842" y="17920"/>
                </a:lnTo>
                <a:lnTo>
                  <a:pt x="21842" y="17976"/>
                </a:lnTo>
                <a:lnTo>
                  <a:pt x="21842" y="18033"/>
                </a:lnTo>
                <a:lnTo>
                  <a:pt x="21786" y="18089"/>
                </a:lnTo>
                <a:lnTo>
                  <a:pt x="21701" y="18117"/>
                </a:lnTo>
                <a:lnTo>
                  <a:pt x="21701" y="18117"/>
                </a:lnTo>
                <a:lnTo>
                  <a:pt x="21701" y="18033"/>
                </a:lnTo>
                <a:lnTo>
                  <a:pt x="21673" y="17976"/>
                </a:lnTo>
                <a:lnTo>
                  <a:pt x="21617" y="17948"/>
                </a:lnTo>
                <a:lnTo>
                  <a:pt x="21588" y="17976"/>
                </a:lnTo>
                <a:lnTo>
                  <a:pt x="21475" y="18033"/>
                </a:lnTo>
                <a:lnTo>
                  <a:pt x="21391" y="18061"/>
                </a:lnTo>
                <a:lnTo>
                  <a:pt x="21391" y="18061"/>
                </a:lnTo>
                <a:lnTo>
                  <a:pt x="21250" y="18033"/>
                </a:lnTo>
                <a:lnTo>
                  <a:pt x="21080" y="17976"/>
                </a:lnTo>
                <a:lnTo>
                  <a:pt x="21024" y="17920"/>
                </a:lnTo>
                <a:lnTo>
                  <a:pt x="20996" y="17863"/>
                </a:lnTo>
                <a:lnTo>
                  <a:pt x="20996" y="17779"/>
                </a:lnTo>
                <a:lnTo>
                  <a:pt x="21024" y="17666"/>
                </a:lnTo>
                <a:lnTo>
                  <a:pt x="21024" y="17666"/>
                </a:lnTo>
                <a:lnTo>
                  <a:pt x="20996" y="17722"/>
                </a:lnTo>
                <a:lnTo>
                  <a:pt x="20968" y="17722"/>
                </a:lnTo>
                <a:lnTo>
                  <a:pt x="20911" y="17722"/>
                </a:lnTo>
                <a:lnTo>
                  <a:pt x="20855" y="17694"/>
                </a:lnTo>
                <a:lnTo>
                  <a:pt x="20770" y="17637"/>
                </a:lnTo>
                <a:lnTo>
                  <a:pt x="20770" y="17581"/>
                </a:lnTo>
                <a:lnTo>
                  <a:pt x="20770" y="17525"/>
                </a:lnTo>
                <a:lnTo>
                  <a:pt x="20770" y="17525"/>
                </a:lnTo>
                <a:lnTo>
                  <a:pt x="20657" y="17525"/>
                </a:lnTo>
                <a:lnTo>
                  <a:pt x="20629" y="17525"/>
                </a:lnTo>
                <a:lnTo>
                  <a:pt x="20657" y="17440"/>
                </a:lnTo>
                <a:lnTo>
                  <a:pt x="20657" y="17440"/>
                </a:lnTo>
                <a:lnTo>
                  <a:pt x="20572" y="17468"/>
                </a:lnTo>
                <a:lnTo>
                  <a:pt x="20460" y="17525"/>
                </a:lnTo>
                <a:lnTo>
                  <a:pt x="20403" y="17581"/>
                </a:lnTo>
                <a:lnTo>
                  <a:pt x="20403" y="17637"/>
                </a:lnTo>
                <a:lnTo>
                  <a:pt x="20431" y="17666"/>
                </a:lnTo>
                <a:lnTo>
                  <a:pt x="20431" y="17666"/>
                </a:lnTo>
                <a:lnTo>
                  <a:pt x="20290" y="17666"/>
                </a:lnTo>
                <a:lnTo>
                  <a:pt x="20177" y="17666"/>
                </a:lnTo>
                <a:lnTo>
                  <a:pt x="20036" y="17666"/>
                </a:lnTo>
                <a:lnTo>
                  <a:pt x="19923" y="17637"/>
                </a:lnTo>
                <a:lnTo>
                  <a:pt x="19923" y="17637"/>
                </a:lnTo>
                <a:lnTo>
                  <a:pt x="19698" y="17553"/>
                </a:lnTo>
                <a:lnTo>
                  <a:pt x="19500" y="17468"/>
                </a:lnTo>
                <a:lnTo>
                  <a:pt x="19500" y="17468"/>
                </a:lnTo>
                <a:lnTo>
                  <a:pt x="19557" y="17412"/>
                </a:lnTo>
                <a:lnTo>
                  <a:pt x="19585" y="17355"/>
                </a:lnTo>
                <a:lnTo>
                  <a:pt x="19585" y="17299"/>
                </a:lnTo>
                <a:lnTo>
                  <a:pt x="19557" y="17214"/>
                </a:lnTo>
                <a:lnTo>
                  <a:pt x="19557" y="17214"/>
                </a:lnTo>
                <a:lnTo>
                  <a:pt x="19500" y="17383"/>
                </a:lnTo>
                <a:lnTo>
                  <a:pt x="19387" y="17496"/>
                </a:lnTo>
                <a:lnTo>
                  <a:pt x="19331" y="17553"/>
                </a:lnTo>
                <a:lnTo>
                  <a:pt x="19274" y="17553"/>
                </a:lnTo>
                <a:lnTo>
                  <a:pt x="19161" y="17553"/>
                </a:lnTo>
                <a:lnTo>
                  <a:pt x="19077" y="17525"/>
                </a:lnTo>
                <a:lnTo>
                  <a:pt x="19077" y="17525"/>
                </a:lnTo>
                <a:lnTo>
                  <a:pt x="19161" y="17412"/>
                </a:lnTo>
                <a:lnTo>
                  <a:pt x="19190" y="17299"/>
                </a:lnTo>
                <a:lnTo>
                  <a:pt x="19190" y="17299"/>
                </a:lnTo>
                <a:lnTo>
                  <a:pt x="19133" y="17355"/>
                </a:lnTo>
                <a:lnTo>
                  <a:pt x="19077" y="17412"/>
                </a:lnTo>
                <a:lnTo>
                  <a:pt x="19049" y="17496"/>
                </a:lnTo>
                <a:lnTo>
                  <a:pt x="19077" y="17581"/>
                </a:lnTo>
                <a:lnTo>
                  <a:pt x="19077" y="17581"/>
                </a:lnTo>
                <a:lnTo>
                  <a:pt x="18879" y="17609"/>
                </a:lnTo>
                <a:lnTo>
                  <a:pt x="18654" y="17666"/>
                </a:lnTo>
                <a:lnTo>
                  <a:pt x="18484" y="17750"/>
                </a:lnTo>
                <a:lnTo>
                  <a:pt x="18287" y="17863"/>
                </a:lnTo>
                <a:lnTo>
                  <a:pt x="18287" y="17863"/>
                </a:lnTo>
                <a:lnTo>
                  <a:pt x="18428" y="17750"/>
                </a:lnTo>
                <a:lnTo>
                  <a:pt x="18569" y="17694"/>
                </a:lnTo>
                <a:lnTo>
                  <a:pt x="18569" y="17694"/>
                </a:lnTo>
                <a:lnTo>
                  <a:pt x="18343" y="17666"/>
                </a:lnTo>
                <a:lnTo>
                  <a:pt x="18315" y="17666"/>
                </a:lnTo>
                <a:lnTo>
                  <a:pt x="18343" y="17666"/>
                </a:lnTo>
                <a:lnTo>
                  <a:pt x="18371" y="17666"/>
                </a:lnTo>
                <a:lnTo>
                  <a:pt x="18400" y="17637"/>
                </a:lnTo>
                <a:lnTo>
                  <a:pt x="18428" y="17581"/>
                </a:lnTo>
                <a:lnTo>
                  <a:pt x="18428" y="17496"/>
                </a:lnTo>
                <a:lnTo>
                  <a:pt x="18428" y="17496"/>
                </a:lnTo>
                <a:lnTo>
                  <a:pt x="18315" y="17553"/>
                </a:lnTo>
                <a:lnTo>
                  <a:pt x="18174" y="17637"/>
                </a:lnTo>
                <a:lnTo>
                  <a:pt x="18146" y="17694"/>
                </a:lnTo>
                <a:lnTo>
                  <a:pt x="18117" y="17750"/>
                </a:lnTo>
                <a:lnTo>
                  <a:pt x="18174" y="17807"/>
                </a:lnTo>
                <a:lnTo>
                  <a:pt x="18258" y="17863"/>
                </a:lnTo>
                <a:lnTo>
                  <a:pt x="18258" y="17863"/>
                </a:lnTo>
                <a:lnTo>
                  <a:pt x="17976" y="18117"/>
                </a:lnTo>
                <a:lnTo>
                  <a:pt x="17835" y="18230"/>
                </a:lnTo>
                <a:lnTo>
                  <a:pt x="17666" y="18315"/>
                </a:lnTo>
                <a:lnTo>
                  <a:pt x="17666" y="18315"/>
                </a:lnTo>
                <a:lnTo>
                  <a:pt x="17355" y="18456"/>
                </a:lnTo>
                <a:lnTo>
                  <a:pt x="17243" y="18512"/>
                </a:lnTo>
                <a:lnTo>
                  <a:pt x="17384" y="18484"/>
                </a:lnTo>
                <a:lnTo>
                  <a:pt x="17384" y="18484"/>
                </a:lnTo>
                <a:lnTo>
                  <a:pt x="17186" y="18569"/>
                </a:lnTo>
                <a:lnTo>
                  <a:pt x="16989" y="18653"/>
                </a:lnTo>
                <a:lnTo>
                  <a:pt x="16989" y="18653"/>
                </a:lnTo>
                <a:lnTo>
                  <a:pt x="17186" y="18512"/>
                </a:lnTo>
                <a:lnTo>
                  <a:pt x="17186" y="18512"/>
                </a:lnTo>
                <a:lnTo>
                  <a:pt x="17017" y="18569"/>
                </a:lnTo>
                <a:lnTo>
                  <a:pt x="17045" y="18540"/>
                </a:lnTo>
                <a:lnTo>
                  <a:pt x="17045" y="18512"/>
                </a:lnTo>
                <a:lnTo>
                  <a:pt x="17017" y="18512"/>
                </a:lnTo>
                <a:lnTo>
                  <a:pt x="17017" y="18512"/>
                </a:lnTo>
                <a:lnTo>
                  <a:pt x="16904" y="18456"/>
                </a:lnTo>
                <a:lnTo>
                  <a:pt x="16904" y="18484"/>
                </a:lnTo>
                <a:lnTo>
                  <a:pt x="16819" y="18569"/>
                </a:lnTo>
                <a:lnTo>
                  <a:pt x="16819" y="18569"/>
                </a:lnTo>
                <a:lnTo>
                  <a:pt x="16819" y="18512"/>
                </a:lnTo>
                <a:lnTo>
                  <a:pt x="16791" y="18512"/>
                </a:lnTo>
                <a:lnTo>
                  <a:pt x="16735" y="18569"/>
                </a:lnTo>
                <a:lnTo>
                  <a:pt x="16706" y="18597"/>
                </a:lnTo>
                <a:lnTo>
                  <a:pt x="16706" y="18653"/>
                </a:lnTo>
                <a:lnTo>
                  <a:pt x="16763" y="18682"/>
                </a:lnTo>
                <a:lnTo>
                  <a:pt x="16819" y="18682"/>
                </a:lnTo>
                <a:lnTo>
                  <a:pt x="16819" y="18682"/>
                </a:lnTo>
                <a:lnTo>
                  <a:pt x="16763" y="18738"/>
                </a:lnTo>
                <a:lnTo>
                  <a:pt x="16678" y="18766"/>
                </a:lnTo>
                <a:lnTo>
                  <a:pt x="16594" y="18738"/>
                </a:lnTo>
                <a:lnTo>
                  <a:pt x="16537" y="18682"/>
                </a:lnTo>
                <a:lnTo>
                  <a:pt x="16537" y="18682"/>
                </a:lnTo>
                <a:lnTo>
                  <a:pt x="16509" y="18766"/>
                </a:lnTo>
                <a:lnTo>
                  <a:pt x="16452" y="18851"/>
                </a:lnTo>
                <a:lnTo>
                  <a:pt x="16396" y="18936"/>
                </a:lnTo>
                <a:lnTo>
                  <a:pt x="16368" y="18936"/>
                </a:lnTo>
                <a:lnTo>
                  <a:pt x="16368" y="18907"/>
                </a:lnTo>
                <a:lnTo>
                  <a:pt x="16368" y="18907"/>
                </a:lnTo>
                <a:lnTo>
                  <a:pt x="16340" y="18936"/>
                </a:lnTo>
                <a:lnTo>
                  <a:pt x="16311" y="18964"/>
                </a:lnTo>
                <a:lnTo>
                  <a:pt x="16227" y="18964"/>
                </a:lnTo>
                <a:lnTo>
                  <a:pt x="16170" y="18964"/>
                </a:lnTo>
                <a:lnTo>
                  <a:pt x="16142" y="18992"/>
                </a:lnTo>
                <a:lnTo>
                  <a:pt x="16114" y="19048"/>
                </a:lnTo>
                <a:lnTo>
                  <a:pt x="16114" y="19048"/>
                </a:lnTo>
                <a:lnTo>
                  <a:pt x="16283" y="19048"/>
                </a:lnTo>
                <a:lnTo>
                  <a:pt x="16283" y="19048"/>
                </a:lnTo>
                <a:lnTo>
                  <a:pt x="16283" y="19077"/>
                </a:lnTo>
                <a:lnTo>
                  <a:pt x="16170" y="19161"/>
                </a:lnTo>
                <a:lnTo>
                  <a:pt x="16170" y="19161"/>
                </a:lnTo>
                <a:lnTo>
                  <a:pt x="16086" y="19190"/>
                </a:lnTo>
                <a:lnTo>
                  <a:pt x="16029" y="19190"/>
                </a:lnTo>
                <a:lnTo>
                  <a:pt x="15860" y="19246"/>
                </a:lnTo>
                <a:lnTo>
                  <a:pt x="15860" y="19246"/>
                </a:lnTo>
                <a:lnTo>
                  <a:pt x="15916" y="19246"/>
                </a:lnTo>
                <a:lnTo>
                  <a:pt x="15944" y="19274"/>
                </a:lnTo>
                <a:lnTo>
                  <a:pt x="15973" y="19359"/>
                </a:lnTo>
                <a:lnTo>
                  <a:pt x="15944" y="19472"/>
                </a:lnTo>
                <a:lnTo>
                  <a:pt x="15888" y="19556"/>
                </a:lnTo>
                <a:lnTo>
                  <a:pt x="15803" y="19641"/>
                </a:lnTo>
                <a:lnTo>
                  <a:pt x="15719" y="19697"/>
                </a:lnTo>
                <a:lnTo>
                  <a:pt x="15690" y="19697"/>
                </a:lnTo>
                <a:lnTo>
                  <a:pt x="15634" y="19697"/>
                </a:lnTo>
                <a:lnTo>
                  <a:pt x="15606" y="19641"/>
                </a:lnTo>
                <a:lnTo>
                  <a:pt x="15549" y="19613"/>
                </a:lnTo>
                <a:lnTo>
                  <a:pt x="15549" y="19613"/>
                </a:lnTo>
                <a:lnTo>
                  <a:pt x="15578" y="19669"/>
                </a:lnTo>
                <a:lnTo>
                  <a:pt x="15606" y="19754"/>
                </a:lnTo>
                <a:lnTo>
                  <a:pt x="15634" y="19782"/>
                </a:lnTo>
                <a:lnTo>
                  <a:pt x="15662" y="19782"/>
                </a:lnTo>
                <a:lnTo>
                  <a:pt x="15719" y="19782"/>
                </a:lnTo>
                <a:lnTo>
                  <a:pt x="15775" y="19754"/>
                </a:lnTo>
                <a:lnTo>
                  <a:pt x="15775" y="19754"/>
                </a:lnTo>
                <a:lnTo>
                  <a:pt x="15690" y="20036"/>
                </a:lnTo>
                <a:lnTo>
                  <a:pt x="15634" y="20177"/>
                </a:lnTo>
                <a:lnTo>
                  <a:pt x="15634" y="20318"/>
                </a:lnTo>
                <a:lnTo>
                  <a:pt x="15634" y="20318"/>
                </a:lnTo>
                <a:lnTo>
                  <a:pt x="15606" y="20488"/>
                </a:lnTo>
                <a:lnTo>
                  <a:pt x="15606" y="20713"/>
                </a:lnTo>
                <a:lnTo>
                  <a:pt x="15606" y="20798"/>
                </a:lnTo>
                <a:lnTo>
                  <a:pt x="15634" y="20854"/>
                </a:lnTo>
                <a:lnTo>
                  <a:pt x="15662" y="20883"/>
                </a:lnTo>
                <a:lnTo>
                  <a:pt x="15747" y="20854"/>
                </a:lnTo>
                <a:lnTo>
                  <a:pt x="15747" y="20854"/>
                </a:lnTo>
                <a:lnTo>
                  <a:pt x="15747" y="20883"/>
                </a:lnTo>
                <a:lnTo>
                  <a:pt x="15719" y="20939"/>
                </a:lnTo>
                <a:lnTo>
                  <a:pt x="15662" y="20967"/>
                </a:lnTo>
                <a:lnTo>
                  <a:pt x="15549" y="20967"/>
                </a:lnTo>
                <a:lnTo>
                  <a:pt x="15437" y="20967"/>
                </a:lnTo>
                <a:lnTo>
                  <a:pt x="15183" y="20883"/>
                </a:lnTo>
                <a:lnTo>
                  <a:pt x="15041" y="20854"/>
                </a:lnTo>
                <a:lnTo>
                  <a:pt x="15041" y="20854"/>
                </a:lnTo>
                <a:lnTo>
                  <a:pt x="14787" y="20742"/>
                </a:lnTo>
                <a:lnTo>
                  <a:pt x="14590" y="20629"/>
                </a:lnTo>
                <a:lnTo>
                  <a:pt x="14477" y="20544"/>
                </a:lnTo>
                <a:lnTo>
                  <a:pt x="14392" y="20459"/>
                </a:lnTo>
                <a:lnTo>
                  <a:pt x="14336" y="20346"/>
                </a:lnTo>
                <a:lnTo>
                  <a:pt x="14280" y="20234"/>
                </a:lnTo>
                <a:lnTo>
                  <a:pt x="14280" y="20234"/>
                </a:lnTo>
                <a:lnTo>
                  <a:pt x="14251" y="20064"/>
                </a:lnTo>
                <a:lnTo>
                  <a:pt x="14251" y="19923"/>
                </a:lnTo>
                <a:lnTo>
                  <a:pt x="14251" y="19782"/>
                </a:lnTo>
                <a:lnTo>
                  <a:pt x="14251" y="19641"/>
                </a:lnTo>
                <a:lnTo>
                  <a:pt x="14251" y="19641"/>
                </a:lnTo>
                <a:lnTo>
                  <a:pt x="14223" y="19528"/>
                </a:lnTo>
                <a:lnTo>
                  <a:pt x="14167" y="19443"/>
                </a:lnTo>
                <a:lnTo>
                  <a:pt x="14054" y="19246"/>
                </a:lnTo>
                <a:lnTo>
                  <a:pt x="14054" y="19246"/>
                </a:lnTo>
                <a:lnTo>
                  <a:pt x="13969" y="19105"/>
                </a:lnTo>
                <a:lnTo>
                  <a:pt x="13913" y="18964"/>
                </a:lnTo>
                <a:lnTo>
                  <a:pt x="13856" y="18625"/>
                </a:lnTo>
                <a:lnTo>
                  <a:pt x="13772" y="18315"/>
                </a:lnTo>
                <a:lnTo>
                  <a:pt x="13715" y="18174"/>
                </a:lnTo>
                <a:lnTo>
                  <a:pt x="13659" y="18004"/>
                </a:lnTo>
                <a:lnTo>
                  <a:pt x="13659" y="18004"/>
                </a:lnTo>
                <a:lnTo>
                  <a:pt x="13546" y="17835"/>
                </a:lnTo>
                <a:lnTo>
                  <a:pt x="13433" y="17666"/>
                </a:lnTo>
                <a:lnTo>
                  <a:pt x="13264" y="17553"/>
                </a:lnTo>
                <a:lnTo>
                  <a:pt x="13066" y="17496"/>
                </a:lnTo>
                <a:lnTo>
                  <a:pt x="13066" y="17496"/>
                </a:lnTo>
                <a:lnTo>
                  <a:pt x="12869" y="17468"/>
                </a:lnTo>
                <a:lnTo>
                  <a:pt x="12699" y="17468"/>
                </a:lnTo>
                <a:lnTo>
                  <a:pt x="12586" y="17496"/>
                </a:lnTo>
                <a:lnTo>
                  <a:pt x="12473" y="17553"/>
                </a:lnTo>
                <a:lnTo>
                  <a:pt x="12361" y="17637"/>
                </a:lnTo>
                <a:lnTo>
                  <a:pt x="12248" y="17750"/>
                </a:lnTo>
                <a:lnTo>
                  <a:pt x="12050" y="18004"/>
                </a:lnTo>
                <a:lnTo>
                  <a:pt x="12050" y="18004"/>
                </a:lnTo>
                <a:lnTo>
                  <a:pt x="11937" y="18089"/>
                </a:lnTo>
                <a:lnTo>
                  <a:pt x="11824" y="18145"/>
                </a:lnTo>
                <a:lnTo>
                  <a:pt x="11740" y="18174"/>
                </a:lnTo>
                <a:lnTo>
                  <a:pt x="11627" y="18145"/>
                </a:lnTo>
                <a:lnTo>
                  <a:pt x="11542" y="18117"/>
                </a:lnTo>
                <a:lnTo>
                  <a:pt x="11429" y="18061"/>
                </a:lnTo>
                <a:lnTo>
                  <a:pt x="11232" y="17891"/>
                </a:lnTo>
                <a:lnTo>
                  <a:pt x="11232" y="17891"/>
                </a:lnTo>
                <a:lnTo>
                  <a:pt x="11119" y="17807"/>
                </a:lnTo>
                <a:lnTo>
                  <a:pt x="11006" y="17694"/>
                </a:lnTo>
                <a:lnTo>
                  <a:pt x="10950" y="17581"/>
                </a:lnTo>
                <a:lnTo>
                  <a:pt x="10893" y="17412"/>
                </a:lnTo>
                <a:lnTo>
                  <a:pt x="10893" y="17412"/>
                </a:lnTo>
                <a:lnTo>
                  <a:pt x="10893" y="17271"/>
                </a:lnTo>
                <a:lnTo>
                  <a:pt x="10893" y="17101"/>
                </a:lnTo>
                <a:lnTo>
                  <a:pt x="10921" y="16960"/>
                </a:lnTo>
                <a:lnTo>
                  <a:pt x="10893" y="16791"/>
                </a:lnTo>
                <a:lnTo>
                  <a:pt x="10893" y="16791"/>
                </a:lnTo>
                <a:lnTo>
                  <a:pt x="10837" y="16706"/>
                </a:lnTo>
                <a:lnTo>
                  <a:pt x="10752" y="16650"/>
                </a:lnTo>
                <a:lnTo>
                  <a:pt x="10667" y="16593"/>
                </a:lnTo>
                <a:lnTo>
                  <a:pt x="10583" y="16537"/>
                </a:lnTo>
                <a:lnTo>
                  <a:pt x="10583" y="16537"/>
                </a:lnTo>
                <a:lnTo>
                  <a:pt x="10413" y="16311"/>
                </a:lnTo>
                <a:lnTo>
                  <a:pt x="10272" y="16085"/>
                </a:lnTo>
                <a:lnTo>
                  <a:pt x="10272" y="16085"/>
                </a:lnTo>
                <a:lnTo>
                  <a:pt x="10103" y="15831"/>
                </a:lnTo>
                <a:lnTo>
                  <a:pt x="10018" y="15747"/>
                </a:lnTo>
                <a:lnTo>
                  <a:pt x="9877" y="15690"/>
                </a:lnTo>
                <a:lnTo>
                  <a:pt x="9877" y="15690"/>
                </a:lnTo>
                <a:lnTo>
                  <a:pt x="9623" y="15662"/>
                </a:lnTo>
                <a:lnTo>
                  <a:pt x="9200" y="15634"/>
                </a:lnTo>
                <a:lnTo>
                  <a:pt x="8805" y="15634"/>
                </a:lnTo>
                <a:lnTo>
                  <a:pt x="8664" y="15662"/>
                </a:lnTo>
                <a:lnTo>
                  <a:pt x="8579" y="15690"/>
                </a:lnTo>
                <a:lnTo>
                  <a:pt x="8579" y="15690"/>
                </a:lnTo>
                <a:lnTo>
                  <a:pt x="8551" y="15719"/>
                </a:lnTo>
                <a:lnTo>
                  <a:pt x="8551" y="15775"/>
                </a:lnTo>
                <a:lnTo>
                  <a:pt x="8551" y="15888"/>
                </a:lnTo>
                <a:lnTo>
                  <a:pt x="8551" y="16001"/>
                </a:lnTo>
                <a:lnTo>
                  <a:pt x="8551" y="16057"/>
                </a:lnTo>
                <a:lnTo>
                  <a:pt x="8523" y="16085"/>
                </a:lnTo>
                <a:lnTo>
                  <a:pt x="8523" y="16085"/>
                </a:lnTo>
                <a:lnTo>
                  <a:pt x="8466" y="16114"/>
                </a:lnTo>
                <a:lnTo>
                  <a:pt x="8410" y="16114"/>
                </a:lnTo>
                <a:lnTo>
                  <a:pt x="8241" y="16114"/>
                </a:lnTo>
                <a:lnTo>
                  <a:pt x="7930" y="16085"/>
                </a:lnTo>
                <a:lnTo>
                  <a:pt x="7930" y="16085"/>
                </a:lnTo>
                <a:lnTo>
                  <a:pt x="7196" y="16114"/>
                </a:lnTo>
                <a:lnTo>
                  <a:pt x="6801" y="16114"/>
                </a:lnTo>
                <a:lnTo>
                  <a:pt x="6463" y="16085"/>
                </a:lnTo>
                <a:lnTo>
                  <a:pt x="6463" y="16085"/>
                </a:lnTo>
                <a:lnTo>
                  <a:pt x="6152" y="16001"/>
                </a:lnTo>
                <a:lnTo>
                  <a:pt x="5842" y="15888"/>
                </a:lnTo>
                <a:lnTo>
                  <a:pt x="5193" y="15634"/>
                </a:lnTo>
                <a:lnTo>
                  <a:pt x="4572" y="15323"/>
                </a:lnTo>
                <a:lnTo>
                  <a:pt x="3979" y="15041"/>
                </a:lnTo>
                <a:lnTo>
                  <a:pt x="3979" y="15041"/>
                </a:lnTo>
                <a:lnTo>
                  <a:pt x="4064" y="14957"/>
                </a:lnTo>
                <a:lnTo>
                  <a:pt x="4121" y="14872"/>
                </a:lnTo>
                <a:lnTo>
                  <a:pt x="4121" y="14872"/>
                </a:lnTo>
                <a:lnTo>
                  <a:pt x="3669" y="14872"/>
                </a:lnTo>
                <a:lnTo>
                  <a:pt x="3189" y="14928"/>
                </a:lnTo>
                <a:lnTo>
                  <a:pt x="2258" y="15041"/>
                </a:lnTo>
                <a:lnTo>
                  <a:pt x="2258" y="15041"/>
                </a:lnTo>
                <a:lnTo>
                  <a:pt x="2258" y="14759"/>
                </a:lnTo>
                <a:lnTo>
                  <a:pt x="2286" y="14505"/>
                </a:lnTo>
                <a:lnTo>
                  <a:pt x="2258" y="14392"/>
                </a:lnTo>
                <a:lnTo>
                  <a:pt x="2230" y="14279"/>
                </a:lnTo>
                <a:lnTo>
                  <a:pt x="2173" y="14166"/>
                </a:lnTo>
                <a:lnTo>
                  <a:pt x="2032" y="14054"/>
                </a:lnTo>
                <a:lnTo>
                  <a:pt x="2032" y="14054"/>
                </a:lnTo>
                <a:lnTo>
                  <a:pt x="1778" y="13941"/>
                </a:lnTo>
                <a:lnTo>
                  <a:pt x="1778" y="13941"/>
                </a:lnTo>
                <a:lnTo>
                  <a:pt x="1750" y="13884"/>
                </a:lnTo>
                <a:lnTo>
                  <a:pt x="1750" y="13828"/>
                </a:lnTo>
                <a:lnTo>
                  <a:pt x="1778" y="13771"/>
                </a:lnTo>
                <a:lnTo>
                  <a:pt x="1750" y="13743"/>
                </a:lnTo>
                <a:lnTo>
                  <a:pt x="1750" y="13743"/>
                </a:lnTo>
                <a:lnTo>
                  <a:pt x="1665" y="13687"/>
                </a:lnTo>
                <a:lnTo>
                  <a:pt x="1553" y="13659"/>
                </a:lnTo>
                <a:lnTo>
                  <a:pt x="1468" y="13630"/>
                </a:lnTo>
                <a:lnTo>
                  <a:pt x="1355" y="13574"/>
                </a:lnTo>
                <a:lnTo>
                  <a:pt x="1355" y="13574"/>
                </a:lnTo>
                <a:lnTo>
                  <a:pt x="1270" y="13517"/>
                </a:lnTo>
                <a:lnTo>
                  <a:pt x="1214" y="13461"/>
                </a:lnTo>
                <a:lnTo>
                  <a:pt x="1129" y="13405"/>
                </a:lnTo>
                <a:lnTo>
                  <a:pt x="1045" y="13348"/>
                </a:lnTo>
                <a:lnTo>
                  <a:pt x="1045" y="13348"/>
                </a:lnTo>
                <a:lnTo>
                  <a:pt x="904" y="13320"/>
                </a:lnTo>
                <a:lnTo>
                  <a:pt x="706" y="13320"/>
                </a:lnTo>
                <a:lnTo>
                  <a:pt x="537" y="13292"/>
                </a:lnTo>
                <a:lnTo>
                  <a:pt x="452" y="13235"/>
                </a:lnTo>
                <a:lnTo>
                  <a:pt x="424" y="13179"/>
                </a:lnTo>
                <a:lnTo>
                  <a:pt x="424" y="13179"/>
                </a:lnTo>
                <a:lnTo>
                  <a:pt x="424" y="13122"/>
                </a:lnTo>
                <a:lnTo>
                  <a:pt x="424" y="13066"/>
                </a:lnTo>
                <a:lnTo>
                  <a:pt x="480" y="12981"/>
                </a:lnTo>
                <a:lnTo>
                  <a:pt x="537" y="12868"/>
                </a:lnTo>
                <a:lnTo>
                  <a:pt x="593" y="12755"/>
                </a:lnTo>
                <a:lnTo>
                  <a:pt x="593" y="12755"/>
                </a:lnTo>
                <a:lnTo>
                  <a:pt x="565" y="12614"/>
                </a:lnTo>
                <a:lnTo>
                  <a:pt x="508" y="12502"/>
                </a:lnTo>
                <a:lnTo>
                  <a:pt x="508" y="12502"/>
                </a:lnTo>
                <a:lnTo>
                  <a:pt x="452" y="12332"/>
                </a:lnTo>
                <a:lnTo>
                  <a:pt x="367" y="12163"/>
                </a:lnTo>
                <a:lnTo>
                  <a:pt x="283" y="11965"/>
                </a:lnTo>
                <a:lnTo>
                  <a:pt x="226" y="11796"/>
                </a:lnTo>
                <a:lnTo>
                  <a:pt x="226" y="11796"/>
                </a:lnTo>
                <a:lnTo>
                  <a:pt x="226" y="11683"/>
                </a:lnTo>
                <a:lnTo>
                  <a:pt x="254" y="11570"/>
                </a:lnTo>
                <a:lnTo>
                  <a:pt x="311" y="11401"/>
                </a:lnTo>
                <a:lnTo>
                  <a:pt x="396" y="11260"/>
                </a:lnTo>
                <a:lnTo>
                  <a:pt x="396" y="11175"/>
                </a:lnTo>
                <a:lnTo>
                  <a:pt x="396" y="11091"/>
                </a:lnTo>
                <a:lnTo>
                  <a:pt x="396" y="11091"/>
                </a:lnTo>
                <a:lnTo>
                  <a:pt x="367" y="11006"/>
                </a:lnTo>
                <a:lnTo>
                  <a:pt x="311" y="10949"/>
                </a:lnTo>
                <a:lnTo>
                  <a:pt x="254" y="10865"/>
                </a:lnTo>
                <a:lnTo>
                  <a:pt x="198" y="10752"/>
                </a:lnTo>
                <a:lnTo>
                  <a:pt x="198" y="10752"/>
                </a:lnTo>
                <a:lnTo>
                  <a:pt x="198" y="10611"/>
                </a:lnTo>
                <a:lnTo>
                  <a:pt x="226" y="10470"/>
                </a:lnTo>
                <a:lnTo>
                  <a:pt x="311" y="10357"/>
                </a:lnTo>
                <a:lnTo>
                  <a:pt x="367" y="10300"/>
                </a:lnTo>
                <a:lnTo>
                  <a:pt x="424" y="10300"/>
                </a:lnTo>
                <a:lnTo>
                  <a:pt x="424" y="10300"/>
                </a:lnTo>
                <a:lnTo>
                  <a:pt x="396" y="10442"/>
                </a:lnTo>
                <a:lnTo>
                  <a:pt x="424" y="10498"/>
                </a:lnTo>
                <a:lnTo>
                  <a:pt x="508" y="10611"/>
                </a:lnTo>
                <a:lnTo>
                  <a:pt x="508" y="10611"/>
                </a:lnTo>
                <a:lnTo>
                  <a:pt x="508" y="10442"/>
                </a:lnTo>
                <a:lnTo>
                  <a:pt x="537" y="10300"/>
                </a:lnTo>
                <a:lnTo>
                  <a:pt x="537" y="10216"/>
                </a:lnTo>
                <a:lnTo>
                  <a:pt x="565" y="10159"/>
                </a:lnTo>
                <a:lnTo>
                  <a:pt x="621" y="10103"/>
                </a:lnTo>
                <a:lnTo>
                  <a:pt x="678" y="10046"/>
                </a:lnTo>
                <a:lnTo>
                  <a:pt x="678" y="10046"/>
                </a:lnTo>
                <a:lnTo>
                  <a:pt x="621" y="9990"/>
                </a:lnTo>
                <a:lnTo>
                  <a:pt x="565" y="9990"/>
                </a:lnTo>
                <a:lnTo>
                  <a:pt x="537" y="10018"/>
                </a:lnTo>
                <a:lnTo>
                  <a:pt x="508" y="10046"/>
                </a:lnTo>
                <a:lnTo>
                  <a:pt x="480" y="10159"/>
                </a:lnTo>
                <a:lnTo>
                  <a:pt x="452" y="10188"/>
                </a:lnTo>
                <a:lnTo>
                  <a:pt x="424" y="10216"/>
                </a:lnTo>
                <a:lnTo>
                  <a:pt x="424" y="10216"/>
                </a:lnTo>
                <a:lnTo>
                  <a:pt x="367" y="10216"/>
                </a:lnTo>
                <a:lnTo>
                  <a:pt x="311" y="10216"/>
                </a:lnTo>
                <a:lnTo>
                  <a:pt x="226" y="10131"/>
                </a:lnTo>
                <a:lnTo>
                  <a:pt x="142" y="10075"/>
                </a:lnTo>
                <a:lnTo>
                  <a:pt x="85" y="10103"/>
                </a:lnTo>
                <a:lnTo>
                  <a:pt x="57" y="10131"/>
                </a:lnTo>
                <a:lnTo>
                  <a:pt x="57" y="10131"/>
                </a:lnTo>
                <a:lnTo>
                  <a:pt x="142" y="9990"/>
                </a:lnTo>
                <a:lnTo>
                  <a:pt x="198" y="9990"/>
                </a:lnTo>
                <a:lnTo>
                  <a:pt x="226" y="9990"/>
                </a:lnTo>
                <a:lnTo>
                  <a:pt x="226" y="10046"/>
                </a:lnTo>
                <a:lnTo>
                  <a:pt x="226" y="10046"/>
                </a:lnTo>
                <a:lnTo>
                  <a:pt x="226" y="9934"/>
                </a:lnTo>
                <a:lnTo>
                  <a:pt x="170" y="9849"/>
                </a:lnTo>
                <a:close/>
              </a:path>
            </a:pathLst>
          </a:custGeom>
          <a:solidFill>
            <a:srgbClr val="434343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CAAC37B-F876-459E-B4AD-65E3727D69E7}"/>
              </a:ext>
            </a:extLst>
          </p:cNvPr>
          <p:cNvSpPr/>
          <p:nvPr/>
        </p:nvSpPr>
        <p:spPr>
          <a:xfrm>
            <a:off x="6493200" y="2602434"/>
            <a:ext cx="486581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Mapa original que precisa dos ajustes</a:t>
            </a:r>
          </a:p>
        </p:txBody>
      </p:sp>
      <p:pic>
        <p:nvPicPr>
          <p:cNvPr id="3" name="Picture 2" descr="Mapa da américa latina | Vetor Premium">
            <a:extLst>
              <a:ext uri="{FF2B5EF4-FFF2-40B4-BE49-F238E27FC236}">
                <a16:creationId xmlns:a16="http://schemas.microsoft.com/office/drawing/2014/main" id="{F882E2CC-61A1-42CD-9B6C-525BA5718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396" y="724224"/>
            <a:ext cx="5962650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63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2FEBF-DAB4-41B0-BBB6-CA160847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Uma imagem contendo no interior, mesa, muitos, jovem&#10;&#10;Descrição gerada automaticamente">
            <a:extLst>
              <a:ext uri="{FF2B5EF4-FFF2-40B4-BE49-F238E27FC236}">
                <a16:creationId xmlns:a16="http://schemas.microsoft.com/office/drawing/2014/main" id="{30762BDC-5F16-49A2-A3F9-F3AE482B33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97" y="211429"/>
            <a:ext cx="11443929" cy="5596258"/>
          </a:xfrm>
        </p:spPr>
      </p:pic>
    </p:spTree>
    <p:extLst>
      <p:ext uri="{BB962C8B-B14F-4D97-AF65-F5344CB8AC3E}">
        <p14:creationId xmlns:p14="http://schemas.microsoft.com/office/powerpoint/2010/main" val="19567404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ma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9FDB"/>
      </a:accent1>
      <a:accent2>
        <a:srgbClr val="FFD302"/>
      </a:accent2>
      <a:accent3>
        <a:srgbClr val="E62810"/>
      </a:accent3>
      <a:accent4>
        <a:srgbClr val="47AE39"/>
      </a:accent4>
      <a:accent5>
        <a:srgbClr val="7F7F7F"/>
      </a:accent5>
      <a:accent6>
        <a:srgbClr val="323F4F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F98296D3092A640B7B9093A42779AE0" ma:contentTypeVersion="11" ma:contentTypeDescription="Crie um novo documento." ma:contentTypeScope="" ma:versionID="25747a5869d7b6abdfc18c35d6370ebc">
  <xsd:schema xmlns:xsd="http://www.w3.org/2001/XMLSchema" xmlns:xs="http://www.w3.org/2001/XMLSchema" xmlns:p="http://schemas.microsoft.com/office/2006/metadata/properties" xmlns:ns3="ead61212-f41e-4401-b8b9-ab856bf9707f" xmlns:ns4="42874a57-56c8-4250-ab65-9265732f9ddf" targetNamespace="http://schemas.microsoft.com/office/2006/metadata/properties" ma:root="true" ma:fieldsID="2357b35d6373404d3f0052efb36cbc60" ns3:_="" ns4:_="">
    <xsd:import namespace="ead61212-f41e-4401-b8b9-ab856bf9707f"/>
    <xsd:import namespace="42874a57-56c8-4250-ab65-9265732f9dd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d61212-f41e-4401-b8b9-ab856bf970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874a57-56c8-4250-ab65-9265732f9ddf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A46B7F-1B5E-441B-9FC5-9214433282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d61212-f41e-4401-b8b9-ab856bf9707f"/>
    <ds:schemaRef ds:uri="42874a57-56c8-4250-ab65-9265732f9d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B728F2-82B0-41DF-8C36-893787035B26}">
  <ds:schemaRefs>
    <ds:schemaRef ds:uri="http://www.w3.org/XML/1998/namespace"/>
    <ds:schemaRef ds:uri="42874a57-56c8-4250-ab65-9265732f9ddf"/>
    <ds:schemaRef ds:uri="http://purl.org/dc/terms/"/>
    <ds:schemaRef ds:uri="ead61212-f41e-4401-b8b9-ab856bf9707f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5A313E25-CD92-4C69-BD4B-10C1411D71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1997</TotalTime>
  <Words>30</Words>
  <Application>Microsoft Office PowerPoint</Application>
  <PresentationFormat>Widescreen</PresentationFormat>
  <Paragraphs>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Caroline Gugliotti</dc:creator>
  <cp:lastModifiedBy>Caroline Gugliotti</cp:lastModifiedBy>
  <cp:revision>27</cp:revision>
  <dcterms:created xsi:type="dcterms:W3CDTF">2020-08-21T13:13:15Z</dcterms:created>
  <dcterms:modified xsi:type="dcterms:W3CDTF">2020-09-02T17:07:15Z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0x010100FF98296D3092A640B7B9093A42779AE0</vt:lpwstr>
  </property>
</Properties>
</file>